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12" r:id="rId5"/>
  </p:sldMasterIdLst>
  <p:notesMasterIdLst>
    <p:notesMasterId r:id="rId40"/>
  </p:notesMasterIdLst>
  <p:handoutMasterIdLst>
    <p:handoutMasterId r:id="rId41"/>
  </p:handoutMasterIdLst>
  <p:sldIdLst>
    <p:sldId id="256" r:id="rId6"/>
    <p:sldId id="559" r:id="rId7"/>
    <p:sldId id="549" r:id="rId8"/>
    <p:sldId id="557" r:id="rId9"/>
    <p:sldId id="257" r:id="rId10"/>
    <p:sldId id="261" r:id="rId11"/>
    <p:sldId id="291" r:id="rId12"/>
    <p:sldId id="273" r:id="rId13"/>
    <p:sldId id="320" r:id="rId14"/>
    <p:sldId id="259" r:id="rId15"/>
    <p:sldId id="265" r:id="rId16"/>
    <p:sldId id="268" r:id="rId17"/>
    <p:sldId id="321" r:id="rId18"/>
    <p:sldId id="318" r:id="rId19"/>
    <p:sldId id="272" r:id="rId20"/>
    <p:sldId id="277" r:id="rId21"/>
    <p:sldId id="278" r:id="rId22"/>
    <p:sldId id="281" r:id="rId23"/>
    <p:sldId id="283" r:id="rId24"/>
    <p:sldId id="293" r:id="rId25"/>
    <p:sldId id="296" r:id="rId26"/>
    <p:sldId id="298" r:id="rId27"/>
    <p:sldId id="330" r:id="rId28"/>
    <p:sldId id="331" r:id="rId29"/>
    <p:sldId id="294" r:id="rId30"/>
    <p:sldId id="299" r:id="rId31"/>
    <p:sldId id="325" r:id="rId32"/>
    <p:sldId id="300" r:id="rId33"/>
    <p:sldId id="327" r:id="rId34"/>
    <p:sldId id="328" r:id="rId35"/>
    <p:sldId id="322" r:id="rId36"/>
    <p:sldId id="323" r:id="rId37"/>
    <p:sldId id="317" r:id="rId38"/>
    <p:sldId id="329" r:id="rId39"/>
  </p:sldIdLst>
  <p:sldSz cx="14630400" cy="8229600"/>
  <p:notesSz cx="6735763" cy="9866313"/>
  <p:defaultTextStyle>
    <a:defPPr>
      <a:defRPr lang="en-US"/>
    </a:defPPr>
    <a:lvl1pPr algn="r" rtl="0" fontAlgn="base">
      <a:spcBef>
        <a:spcPct val="0"/>
      </a:spcBef>
      <a:spcAft>
        <a:spcPct val="0"/>
      </a:spcAft>
      <a:defRPr kern="1200">
        <a:solidFill>
          <a:schemeClr val="tx1"/>
        </a:solidFill>
        <a:latin typeface="Arial" pitchFamily="34" charset="0"/>
        <a:ea typeface="+mn-ea"/>
        <a:cs typeface="+mn-cs"/>
      </a:defRPr>
    </a:lvl1pPr>
    <a:lvl2pPr marL="623438" algn="r" rtl="0" fontAlgn="base">
      <a:spcBef>
        <a:spcPct val="0"/>
      </a:spcBef>
      <a:spcAft>
        <a:spcPct val="0"/>
      </a:spcAft>
      <a:defRPr kern="1200">
        <a:solidFill>
          <a:schemeClr val="tx1"/>
        </a:solidFill>
        <a:latin typeface="Arial" pitchFamily="34" charset="0"/>
        <a:ea typeface="+mn-ea"/>
        <a:cs typeface="+mn-cs"/>
      </a:defRPr>
    </a:lvl2pPr>
    <a:lvl3pPr marL="1246876" algn="r" rtl="0" fontAlgn="base">
      <a:spcBef>
        <a:spcPct val="0"/>
      </a:spcBef>
      <a:spcAft>
        <a:spcPct val="0"/>
      </a:spcAft>
      <a:defRPr kern="1200">
        <a:solidFill>
          <a:schemeClr val="tx1"/>
        </a:solidFill>
        <a:latin typeface="Arial" pitchFamily="34" charset="0"/>
        <a:ea typeface="+mn-ea"/>
        <a:cs typeface="+mn-cs"/>
      </a:defRPr>
    </a:lvl3pPr>
    <a:lvl4pPr marL="1870314" algn="r" rtl="0" fontAlgn="base">
      <a:spcBef>
        <a:spcPct val="0"/>
      </a:spcBef>
      <a:spcAft>
        <a:spcPct val="0"/>
      </a:spcAft>
      <a:defRPr kern="1200">
        <a:solidFill>
          <a:schemeClr val="tx1"/>
        </a:solidFill>
        <a:latin typeface="Arial" pitchFamily="34" charset="0"/>
        <a:ea typeface="+mn-ea"/>
        <a:cs typeface="+mn-cs"/>
      </a:defRPr>
    </a:lvl4pPr>
    <a:lvl5pPr marL="2493752" algn="r" rtl="0" fontAlgn="base">
      <a:spcBef>
        <a:spcPct val="0"/>
      </a:spcBef>
      <a:spcAft>
        <a:spcPct val="0"/>
      </a:spcAft>
      <a:defRPr kern="1200">
        <a:solidFill>
          <a:schemeClr val="tx1"/>
        </a:solidFill>
        <a:latin typeface="Arial" pitchFamily="34" charset="0"/>
        <a:ea typeface="+mn-ea"/>
        <a:cs typeface="+mn-cs"/>
      </a:defRPr>
    </a:lvl5pPr>
    <a:lvl6pPr marL="3117190" algn="l" defTabSz="1246876" rtl="0" eaLnBrk="1" latinLnBrk="0" hangingPunct="1">
      <a:defRPr kern="1200">
        <a:solidFill>
          <a:schemeClr val="tx1"/>
        </a:solidFill>
        <a:latin typeface="Arial" pitchFamily="34" charset="0"/>
        <a:ea typeface="+mn-ea"/>
        <a:cs typeface="+mn-cs"/>
      </a:defRPr>
    </a:lvl6pPr>
    <a:lvl7pPr marL="3740628" algn="l" defTabSz="1246876" rtl="0" eaLnBrk="1" latinLnBrk="0" hangingPunct="1">
      <a:defRPr kern="1200">
        <a:solidFill>
          <a:schemeClr val="tx1"/>
        </a:solidFill>
        <a:latin typeface="Arial" pitchFamily="34" charset="0"/>
        <a:ea typeface="+mn-ea"/>
        <a:cs typeface="+mn-cs"/>
      </a:defRPr>
    </a:lvl7pPr>
    <a:lvl8pPr marL="4364065" algn="l" defTabSz="1246876" rtl="0" eaLnBrk="1" latinLnBrk="0" hangingPunct="1">
      <a:defRPr kern="1200">
        <a:solidFill>
          <a:schemeClr val="tx1"/>
        </a:solidFill>
        <a:latin typeface="Arial" pitchFamily="34" charset="0"/>
        <a:ea typeface="+mn-ea"/>
        <a:cs typeface="+mn-cs"/>
      </a:defRPr>
    </a:lvl8pPr>
    <a:lvl9pPr marL="4987503" algn="l" defTabSz="1246876"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E76"/>
    <a:srgbClr val="17408B"/>
    <a:srgbClr val="00438C"/>
    <a:srgbClr val="092F79"/>
    <a:srgbClr val="003480"/>
    <a:srgbClr val="002E8F"/>
    <a:srgbClr val="002A84"/>
    <a:srgbClr val="0029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9" autoAdjust="0"/>
    <p:restoredTop sz="94660"/>
  </p:normalViewPr>
  <p:slideViewPr>
    <p:cSldViewPr>
      <p:cViewPr varScale="1">
        <p:scale>
          <a:sx n="61" d="100"/>
          <a:sy n="61" d="100"/>
        </p:scale>
        <p:origin x="510" y="42"/>
      </p:cViewPr>
      <p:guideLst>
        <p:guide orient="horz" pos="2592"/>
        <p:guide pos="4608"/>
      </p:guideLst>
    </p:cSldViewPr>
  </p:slideViewPr>
  <p:notesTextViewPr>
    <p:cViewPr>
      <p:scale>
        <a:sx n="1" d="1"/>
        <a:sy n="1" d="1"/>
      </p:scale>
      <p:origin x="0" y="0"/>
    </p:cViewPr>
  </p:notesTextViewPr>
  <p:sorterViewPr>
    <p:cViewPr>
      <p:scale>
        <a:sx n="100" d="100"/>
        <a:sy n="100" d="100"/>
      </p:scale>
      <p:origin x="0" y="-1524"/>
    </p:cViewPr>
  </p:sorterViewPr>
  <p:notesViewPr>
    <p:cSldViewPr>
      <p:cViewPr varScale="1">
        <p:scale>
          <a:sx n="49" d="100"/>
          <a:sy n="49" d="100"/>
        </p:scale>
        <p:origin x="275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A4EDB-1659-4019-81E6-2BC57366291A}" type="doc">
      <dgm:prSet loTypeId="urn:microsoft.com/office/officeart/2005/8/layout/pList2" loCatId="list" qsTypeId="urn:microsoft.com/office/officeart/2005/8/quickstyle/simple4" qsCatId="simple" csTypeId="urn:microsoft.com/office/officeart/2005/8/colors/accent3_2" csCatId="accent3" phldr="1"/>
      <dgm:spPr/>
    </dgm:pt>
    <dgm:pt modelId="{53C3C446-BB16-4C81-B51F-D5A7A8A415AF}">
      <dgm:prSet phldrT="[Text]"/>
      <dgm:spPr/>
      <dgm:t>
        <a:bodyPr/>
        <a:lstStyle/>
        <a:p>
          <a:r>
            <a:rPr lang="en-US" u="none" dirty="0"/>
            <a:t> </a:t>
          </a:r>
          <a:r>
            <a:rPr lang="en-US" u="sng" dirty="0"/>
            <a:t>Fire</a:t>
          </a:r>
          <a:r>
            <a:rPr lang="en-US" u="none" dirty="0"/>
            <a:t> </a:t>
          </a:r>
          <a:r>
            <a:rPr lang="en-US" dirty="0"/>
            <a:t>may occur in presence of 3 elements of the fire triangle as shown in figure. </a:t>
          </a:r>
        </a:p>
      </dgm:t>
    </dgm:pt>
    <dgm:pt modelId="{81117F62-B607-473C-A9B0-B1F4A7166FD3}" type="parTrans" cxnId="{7A34BD44-CD5A-4F12-BA95-11EF6DD87A05}">
      <dgm:prSet/>
      <dgm:spPr/>
      <dgm:t>
        <a:bodyPr/>
        <a:lstStyle/>
        <a:p>
          <a:endParaRPr lang="en-US"/>
        </a:p>
      </dgm:t>
    </dgm:pt>
    <dgm:pt modelId="{7FB79715-3B0E-49A1-A6A2-903C163B2BE0}" type="sibTrans" cxnId="{7A34BD44-CD5A-4F12-BA95-11EF6DD87A05}">
      <dgm:prSet/>
      <dgm:spPr/>
      <dgm:t>
        <a:bodyPr/>
        <a:lstStyle/>
        <a:p>
          <a:endParaRPr lang="en-US"/>
        </a:p>
      </dgm:t>
    </dgm:pt>
    <dgm:pt modelId="{CE6E09E0-7B9F-4C96-A677-90CD0546DF1D}">
      <dgm:prSet phldrT="[Text]"/>
      <dgm:spPr/>
      <dgm:t>
        <a:bodyPr/>
        <a:lstStyle/>
        <a:p>
          <a:r>
            <a:rPr lang="en-US" dirty="0"/>
            <a:t>An </a:t>
          </a:r>
          <a:r>
            <a:rPr lang="en-US" u="sng" dirty="0"/>
            <a:t>explosion</a:t>
          </a:r>
          <a:r>
            <a:rPr lang="en-US" dirty="0"/>
            <a:t> may occur in presence of 6 elements of the explosion hexagon as shown in figure.</a:t>
          </a:r>
        </a:p>
      </dgm:t>
    </dgm:pt>
    <dgm:pt modelId="{85D62623-AB4D-47E5-A849-5A36FE6F25A2}" type="parTrans" cxnId="{3C8B0B02-2BE1-499D-A59B-830364F100B6}">
      <dgm:prSet/>
      <dgm:spPr/>
      <dgm:t>
        <a:bodyPr/>
        <a:lstStyle/>
        <a:p>
          <a:endParaRPr lang="en-US"/>
        </a:p>
      </dgm:t>
    </dgm:pt>
    <dgm:pt modelId="{17CCE796-80A6-433D-BD49-1581914ACA08}" type="sibTrans" cxnId="{3C8B0B02-2BE1-499D-A59B-830364F100B6}">
      <dgm:prSet/>
      <dgm:spPr/>
      <dgm:t>
        <a:bodyPr/>
        <a:lstStyle/>
        <a:p>
          <a:endParaRPr lang="en-US"/>
        </a:p>
      </dgm:t>
    </dgm:pt>
    <dgm:pt modelId="{BEAA8335-802C-4778-BFD8-DBED2E248008}" type="pres">
      <dgm:prSet presAssocID="{C1FA4EDB-1659-4019-81E6-2BC57366291A}" presName="Name0" presStyleCnt="0">
        <dgm:presLayoutVars>
          <dgm:dir/>
          <dgm:resizeHandles val="exact"/>
        </dgm:presLayoutVars>
      </dgm:prSet>
      <dgm:spPr/>
    </dgm:pt>
    <dgm:pt modelId="{1D071BC9-B9C1-4244-BB60-538C3DFAF193}" type="pres">
      <dgm:prSet presAssocID="{C1FA4EDB-1659-4019-81E6-2BC57366291A}" presName="bkgdShp" presStyleLbl="alignAccFollowNode1" presStyleIdx="0" presStyleCnt="1" custLinFactNeighborY="-4609"/>
      <dgm:spPr/>
    </dgm:pt>
    <dgm:pt modelId="{A2645A8F-8FB8-463D-B437-914C74AB438A}" type="pres">
      <dgm:prSet presAssocID="{C1FA4EDB-1659-4019-81E6-2BC57366291A}" presName="linComp" presStyleCnt="0"/>
      <dgm:spPr/>
    </dgm:pt>
    <dgm:pt modelId="{37C2396D-5750-47C0-8D91-961C47A0999A}" type="pres">
      <dgm:prSet presAssocID="{53C3C446-BB16-4C81-B51F-D5A7A8A415AF}" presName="compNode" presStyleCnt="0"/>
      <dgm:spPr/>
    </dgm:pt>
    <dgm:pt modelId="{B8D6A6DD-ECA8-4C2A-9FC5-9CE32EC7B666}" type="pres">
      <dgm:prSet presAssocID="{53C3C446-BB16-4C81-B51F-D5A7A8A415AF}" presName="node" presStyleLbl="node1" presStyleIdx="0" presStyleCnt="2" custScaleY="86879" custLinFactNeighborX="879" custLinFactNeighborY="-11018">
        <dgm:presLayoutVars>
          <dgm:bulletEnabled val="1"/>
        </dgm:presLayoutVars>
      </dgm:prSet>
      <dgm:spPr/>
    </dgm:pt>
    <dgm:pt modelId="{1D7B5631-79AB-4BA7-8C11-64EAD8F7D07D}" type="pres">
      <dgm:prSet presAssocID="{53C3C446-BB16-4C81-B51F-D5A7A8A415AF}" presName="invisiNode" presStyleLbl="node1" presStyleIdx="0" presStyleCnt="2"/>
      <dgm:spPr/>
    </dgm:pt>
    <dgm:pt modelId="{9C33371F-FEAA-41C4-90A2-64AC51DAC719}" type="pres">
      <dgm:prSet presAssocID="{53C3C446-BB16-4C81-B51F-D5A7A8A415AF}" presName="imagNode" presStyleLbl="fgImgPlace1" presStyleIdx="0" presStyleCnt="2" custScaleX="96973" custScaleY="110077" custLinFactNeighborX="1622" custLinFactNeighborY="-5056"/>
      <dgm:spPr>
        <a:blipFill>
          <a:blip xmlns:r="http://schemas.openxmlformats.org/officeDocument/2006/relationships" r:embed="rId1"/>
          <a:srcRect/>
          <a:stretch>
            <a:fillRect t="-3000" b="-3000"/>
          </a:stretch>
        </a:blipFill>
      </dgm:spPr>
    </dgm:pt>
    <dgm:pt modelId="{63530444-F42E-4B0E-8D8D-D2BBF3A3EFB5}" type="pres">
      <dgm:prSet presAssocID="{7FB79715-3B0E-49A1-A6A2-903C163B2BE0}" presName="sibTrans" presStyleLbl="sibTrans2D1" presStyleIdx="0" presStyleCnt="0"/>
      <dgm:spPr/>
    </dgm:pt>
    <dgm:pt modelId="{713DC7D6-5CBF-44EE-8970-8FF5B4CE097D}" type="pres">
      <dgm:prSet presAssocID="{CE6E09E0-7B9F-4C96-A677-90CD0546DF1D}" presName="compNode" presStyleCnt="0"/>
      <dgm:spPr/>
    </dgm:pt>
    <dgm:pt modelId="{4C82B3E1-6698-4D41-A86E-F80E130EA083}" type="pres">
      <dgm:prSet presAssocID="{CE6E09E0-7B9F-4C96-A677-90CD0546DF1D}" presName="node" presStyleLbl="node1" presStyleIdx="1" presStyleCnt="2" custScaleY="86879" custLinFactNeighborX="1479" custLinFactNeighborY="-11854">
        <dgm:presLayoutVars>
          <dgm:bulletEnabled val="1"/>
        </dgm:presLayoutVars>
      </dgm:prSet>
      <dgm:spPr/>
    </dgm:pt>
    <dgm:pt modelId="{5838844B-DF6C-454F-A26F-7B6EC823A2AB}" type="pres">
      <dgm:prSet presAssocID="{CE6E09E0-7B9F-4C96-A677-90CD0546DF1D}" presName="invisiNode" presStyleLbl="node1" presStyleIdx="1" presStyleCnt="2"/>
      <dgm:spPr/>
    </dgm:pt>
    <dgm:pt modelId="{45A2782D-9D9E-4F2D-A061-ED80D80F12DE}" type="pres">
      <dgm:prSet presAssocID="{CE6E09E0-7B9F-4C96-A677-90CD0546DF1D}" presName="imagNode" presStyleLbl="fgImgPlace1" presStyleIdx="1" presStyleCnt="2" custScaleX="99751" custScaleY="113392" custLinFactNeighborY="-7331"/>
      <dgm:spPr>
        <a:blipFill>
          <a:blip xmlns:r="http://schemas.openxmlformats.org/officeDocument/2006/relationships" r:embed="rId2"/>
          <a:srcRect/>
          <a:stretch>
            <a:fillRect t="-4000" b="-4000"/>
          </a:stretch>
        </a:blipFill>
      </dgm:spPr>
    </dgm:pt>
  </dgm:ptLst>
  <dgm:cxnLst>
    <dgm:cxn modelId="{3C8B0B02-2BE1-499D-A59B-830364F100B6}" srcId="{C1FA4EDB-1659-4019-81E6-2BC57366291A}" destId="{CE6E09E0-7B9F-4C96-A677-90CD0546DF1D}" srcOrd="1" destOrd="0" parTransId="{85D62623-AB4D-47E5-A849-5A36FE6F25A2}" sibTransId="{17CCE796-80A6-433D-BD49-1581914ACA08}"/>
    <dgm:cxn modelId="{EF5D4A13-C70F-462E-8A98-53C8C181903D}" type="presOf" srcId="{CE6E09E0-7B9F-4C96-A677-90CD0546DF1D}" destId="{4C82B3E1-6698-4D41-A86E-F80E130EA083}" srcOrd="0" destOrd="0" presId="urn:microsoft.com/office/officeart/2005/8/layout/pList2"/>
    <dgm:cxn modelId="{3A79CD17-F028-4B0F-B754-4DA00B39842B}" type="presOf" srcId="{C1FA4EDB-1659-4019-81E6-2BC57366291A}" destId="{BEAA8335-802C-4778-BFD8-DBED2E248008}" srcOrd="0" destOrd="0" presId="urn:microsoft.com/office/officeart/2005/8/layout/pList2"/>
    <dgm:cxn modelId="{15EE5628-57FC-4D95-8DD7-DD69AEC561FB}" type="presOf" srcId="{53C3C446-BB16-4C81-B51F-D5A7A8A415AF}" destId="{B8D6A6DD-ECA8-4C2A-9FC5-9CE32EC7B666}" srcOrd="0" destOrd="0" presId="urn:microsoft.com/office/officeart/2005/8/layout/pList2"/>
    <dgm:cxn modelId="{B2B2043A-9901-4A33-A125-772B3EDDA272}" type="presOf" srcId="{7FB79715-3B0E-49A1-A6A2-903C163B2BE0}" destId="{63530444-F42E-4B0E-8D8D-D2BBF3A3EFB5}" srcOrd="0" destOrd="0" presId="urn:microsoft.com/office/officeart/2005/8/layout/pList2"/>
    <dgm:cxn modelId="{7A34BD44-CD5A-4F12-BA95-11EF6DD87A05}" srcId="{C1FA4EDB-1659-4019-81E6-2BC57366291A}" destId="{53C3C446-BB16-4C81-B51F-D5A7A8A415AF}" srcOrd="0" destOrd="0" parTransId="{81117F62-B607-473C-A9B0-B1F4A7166FD3}" sibTransId="{7FB79715-3B0E-49A1-A6A2-903C163B2BE0}"/>
    <dgm:cxn modelId="{15A4AF80-AF1B-42C8-9AC0-5B28C5F19740}" type="presParOf" srcId="{BEAA8335-802C-4778-BFD8-DBED2E248008}" destId="{1D071BC9-B9C1-4244-BB60-538C3DFAF193}" srcOrd="0" destOrd="0" presId="urn:microsoft.com/office/officeart/2005/8/layout/pList2"/>
    <dgm:cxn modelId="{846DA7F2-409E-423E-99FA-7CFDB6C523FC}" type="presParOf" srcId="{BEAA8335-802C-4778-BFD8-DBED2E248008}" destId="{A2645A8F-8FB8-463D-B437-914C74AB438A}" srcOrd="1" destOrd="0" presId="urn:microsoft.com/office/officeart/2005/8/layout/pList2"/>
    <dgm:cxn modelId="{FB602DB7-A95F-4B0D-B4C6-8BD096FEEAEC}" type="presParOf" srcId="{A2645A8F-8FB8-463D-B437-914C74AB438A}" destId="{37C2396D-5750-47C0-8D91-961C47A0999A}" srcOrd="0" destOrd="0" presId="urn:microsoft.com/office/officeart/2005/8/layout/pList2"/>
    <dgm:cxn modelId="{D9865982-9C16-4771-8D23-8EF71D971543}" type="presParOf" srcId="{37C2396D-5750-47C0-8D91-961C47A0999A}" destId="{B8D6A6DD-ECA8-4C2A-9FC5-9CE32EC7B666}" srcOrd="0" destOrd="0" presId="urn:microsoft.com/office/officeart/2005/8/layout/pList2"/>
    <dgm:cxn modelId="{451FC0D5-9F4B-4A6D-BB51-44FAD52DB94E}" type="presParOf" srcId="{37C2396D-5750-47C0-8D91-961C47A0999A}" destId="{1D7B5631-79AB-4BA7-8C11-64EAD8F7D07D}" srcOrd="1" destOrd="0" presId="urn:microsoft.com/office/officeart/2005/8/layout/pList2"/>
    <dgm:cxn modelId="{46F7EACA-3BA6-49EB-937E-E88C00F45F00}" type="presParOf" srcId="{37C2396D-5750-47C0-8D91-961C47A0999A}" destId="{9C33371F-FEAA-41C4-90A2-64AC51DAC719}" srcOrd="2" destOrd="0" presId="urn:microsoft.com/office/officeart/2005/8/layout/pList2"/>
    <dgm:cxn modelId="{72D5CEFE-36A6-4AF3-9FFC-43E0B5D58DF8}" type="presParOf" srcId="{A2645A8F-8FB8-463D-B437-914C74AB438A}" destId="{63530444-F42E-4B0E-8D8D-D2BBF3A3EFB5}" srcOrd="1" destOrd="0" presId="urn:microsoft.com/office/officeart/2005/8/layout/pList2"/>
    <dgm:cxn modelId="{78E8AEF3-F4C8-4A98-A96B-D069B9EE582E}" type="presParOf" srcId="{A2645A8F-8FB8-463D-B437-914C74AB438A}" destId="{713DC7D6-5CBF-44EE-8970-8FF5B4CE097D}" srcOrd="2" destOrd="0" presId="urn:microsoft.com/office/officeart/2005/8/layout/pList2"/>
    <dgm:cxn modelId="{F299D6F3-446C-43B5-A4B5-4D82DD412543}" type="presParOf" srcId="{713DC7D6-5CBF-44EE-8970-8FF5B4CE097D}" destId="{4C82B3E1-6698-4D41-A86E-F80E130EA083}" srcOrd="0" destOrd="0" presId="urn:microsoft.com/office/officeart/2005/8/layout/pList2"/>
    <dgm:cxn modelId="{B4E5CB07-110B-4DD0-9EF1-782FFCD202F8}" type="presParOf" srcId="{713DC7D6-5CBF-44EE-8970-8FF5B4CE097D}" destId="{5838844B-DF6C-454F-A26F-7B6EC823A2AB}" srcOrd="1" destOrd="0" presId="urn:microsoft.com/office/officeart/2005/8/layout/pList2"/>
    <dgm:cxn modelId="{22667CD5-B920-4039-A71D-C09AF8BC9C88}" type="presParOf" srcId="{713DC7D6-5CBF-44EE-8970-8FF5B4CE097D}" destId="{45A2782D-9D9E-4F2D-A061-ED80D80F12DE}"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4D9539-F9BD-4577-87A9-15DE60D33700}" type="doc">
      <dgm:prSet loTypeId="urn:microsoft.com/office/officeart/2005/8/layout/orgChart1" loCatId="hierarchy" qsTypeId="urn:microsoft.com/office/officeart/2005/8/quickstyle/simple2" qsCatId="simple" csTypeId="urn:microsoft.com/office/officeart/2005/8/colors/colorful3" csCatId="colorful" phldr="1"/>
      <dgm:spPr/>
      <dgm:t>
        <a:bodyPr/>
        <a:lstStyle/>
        <a:p>
          <a:endParaRPr lang="en-US"/>
        </a:p>
      </dgm:t>
    </dgm:pt>
    <dgm:pt modelId="{32D86BEA-7D8F-422E-9F35-A938418F7AB2}">
      <dgm:prSet phldrT="[Text]" custT="1"/>
      <dgm:spPr/>
      <dgm:t>
        <a:bodyPr/>
        <a:lstStyle/>
        <a:p>
          <a:r>
            <a:rPr lang="en-US" sz="1600" dirty="0"/>
            <a:t>Group</a:t>
          </a:r>
        </a:p>
      </dgm:t>
    </dgm:pt>
    <dgm:pt modelId="{655C6CE9-87D7-486A-A26D-3B3EEACD9B9A}" type="parTrans" cxnId="{CC63B23E-BA7A-434F-B525-76A78BF548F4}">
      <dgm:prSet/>
      <dgm:spPr/>
      <dgm:t>
        <a:bodyPr/>
        <a:lstStyle/>
        <a:p>
          <a:endParaRPr lang="en-US"/>
        </a:p>
      </dgm:t>
    </dgm:pt>
    <dgm:pt modelId="{0B36BAAE-FECA-4960-8452-561782F1E8FC}" type="sibTrans" cxnId="{CC63B23E-BA7A-434F-B525-76A78BF548F4}">
      <dgm:prSet/>
      <dgm:spPr/>
      <dgm:t>
        <a:bodyPr/>
        <a:lstStyle/>
        <a:p>
          <a:endParaRPr lang="en-US"/>
        </a:p>
      </dgm:t>
    </dgm:pt>
    <dgm:pt modelId="{A0BF617F-A981-4A3D-9A1D-9957BCF7314E}">
      <dgm:prSet phldrT="[Text]" custT="1"/>
      <dgm:spPr/>
      <dgm:t>
        <a:bodyPr/>
        <a:lstStyle/>
        <a:p>
          <a:r>
            <a:rPr lang="en-US" sz="1600" dirty="0"/>
            <a:t>Group I</a:t>
          </a:r>
        </a:p>
      </dgm:t>
    </dgm:pt>
    <dgm:pt modelId="{AF2FA0FC-A1BE-4F71-AF68-D174EA95FC29}" type="parTrans" cxnId="{12947E6A-EE9C-4215-8AC1-61889493FCB6}">
      <dgm:prSet/>
      <dgm:spPr/>
      <dgm:t>
        <a:bodyPr/>
        <a:lstStyle/>
        <a:p>
          <a:endParaRPr lang="en-US"/>
        </a:p>
      </dgm:t>
    </dgm:pt>
    <dgm:pt modelId="{6D4BB186-45C4-4823-B2F4-2A1C4F5FA5B9}" type="sibTrans" cxnId="{12947E6A-EE9C-4215-8AC1-61889493FCB6}">
      <dgm:prSet/>
      <dgm:spPr/>
      <dgm:t>
        <a:bodyPr/>
        <a:lstStyle/>
        <a:p>
          <a:endParaRPr lang="en-US"/>
        </a:p>
      </dgm:t>
    </dgm:pt>
    <dgm:pt modelId="{1EFAE7D7-2D9F-4CF5-8F95-CD5A1D1A315B}">
      <dgm:prSet phldrT="[Text]" custT="1"/>
      <dgm:spPr/>
      <dgm:t>
        <a:bodyPr/>
        <a:lstStyle/>
        <a:p>
          <a:r>
            <a:rPr lang="en-US" sz="1600" dirty="0"/>
            <a:t>Group II</a:t>
          </a:r>
        </a:p>
      </dgm:t>
    </dgm:pt>
    <dgm:pt modelId="{AAE29F59-53DD-4778-90FE-DA9C892CB646}" type="parTrans" cxnId="{D92EB79F-A882-463C-A732-B49BDA475C88}">
      <dgm:prSet/>
      <dgm:spPr/>
      <dgm:t>
        <a:bodyPr/>
        <a:lstStyle/>
        <a:p>
          <a:endParaRPr lang="en-US"/>
        </a:p>
      </dgm:t>
    </dgm:pt>
    <dgm:pt modelId="{8DBE4BFD-C806-4C62-AF69-345AFD2AE06E}" type="sibTrans" cxnId="{D92EB79F-A882-463C-A732-B49BDA475C88}">
      <dgm:prSet/>
      <dgm:spPr/>
      <dgm:t>
        <a:bodyPr/>
        <a:lstStyle/>
        <a:p>
          <a:endParaRPr lang="en-US"/>
        </a:p>
      </dgm:t>
    </dgm:pt>
    <dgm:pt modelId="{586C4F85-4CB2-48F6-8B09-40616A4798D4}">
      <dgm:prSet phldrT="[Text]" custT="1"/>
      <dgm:spPr/>
      <dgm:t>
        <a:bodyPr/>
        <a:lstStyle/>
        <a:p>
          <a:r>
            <a:rPr lang="en-US" sz="1600" dirty="0"/>
            <a:t>Group III</a:t>
          </a:r>
        </a:p>
      </dgm:t>
    </dgm:pt>
    <dgm:pt modelId="{BA9DA450-0042-4060-A458-0B05F627C9D9}" type="parTrans" cxnId="{04C84136-80C3-4EB3-934A-74AC6457F5FC}">
      <dgm:prSet/>
      <dgm:spPr/>
      <dgm:t>
        <a:bodyPr/>
        <a:lstStyle/>
        <a:p>
          <a:endParaRPr lang="en-US"/>
        </a:p>
      </dgm:t>
    </dgm:pt>
    <dgm:pt modelId="{9CBEFCE9-248E-42FB-B724-7097B3DEDE0D}" type="sibTrans" cxnId="{04C84136-80C3-4EB3-934A-74AC6457F5FC}">
      <dgm:prSet/>
      <dgm:spPr/>
      <dgm:t>
        <a:bodyPr/>
        <a:lstStyle/>
        <a:p>
          <a:endParaRPr lang="en-US"/>
        </a:p>
      </dgm:t>
    </dgm:pt>
    <dgm:pt modelId="{EBD873E2-B8EB-4557-9C03-FA55207F1BAE}">
      <dgm:prSet phldrT="[Text]" custT="1"/>
      <dgm:spPr/>
      <dgm:t>
        <a:bodyPr/>
        <a:lstStyle/>
        <a:p>
          <a:r>
            <a:rPr lang="en-US" sz="1600" b="0" i="0" dirty="0"/>
            <a:t>Equipment intended for </a:t>
          </a:r>
          <a:r>
            <a:rPr lang="en-US" sz="1600" b="0" i="0" dirty="0">
              <a:solidFill>
                <a:srgbClr val="FFFF00"/>
              </a:solidFill>
            </a:rPr>
            <a:t>use in mines</a:t>
          </a:r>
          <a:r>
            <a:rPr lang="en-US" sz="1600" b="0" i="0" dirty="0"/>
            <a:t> susceptible to firedamp (flammable mixture of gases naturally occurring in a mine)</a:t>
          </a:r>
          <a:endParaRPr lang="en-US" sz="1600" dirty="0"/>
        </a:p>
      </dgm:t>
    </dgm:pt>
    <dgm:pt modelId="{7E390971-7BA0-49B1-A058-BF322CFCD245}" type="parTrans" cxnId="{3CA650AB-CF19-48CB-A5AB-E9EC8B58B19B}">
      <dgm:prSet/>
      <dgm:spPr/>
      <dgm:t>
        <a:bodyPr/>
        <a:lstStyle/>
        <a:p>
          <a:endParaRPr lang="en-US"/>
        </a:p>
      </dgm:t>
    </dgm:pt>
    <dgm:pt modelId="{A27D4923-6B39-452C-AA25-30586718B948}" type="sibTrans" cxnId="{3CA650AB-CF19-48CB-A5AB-E9EC8B58B19B}">
      <dgm:prSet/>
      <dgm:spPr/>
      <dgm:t>
        <a:bodyPr/>
        <a:lstStyle/>
        <a:p>
          <a:endParaRPr lang="en-US"/>
        </a:p>
      </dgm:t>
    </dgm:pt>
    <dgm:pt modelId="{F7D80434-DC00-4EAF-B70E-68F0F3D0E794}">
      <dgm:prSet phldrT="[Text]" custT="1"/>
      <dgm:spPr/>
      <dgm:t>
        <a:bodyPr/>
        <a:lstStyle/>
        <a:p>
          <a:r>
            <a:rPr lang="en-US" sz="1600" b="0" i="0" dirty="0"/>
            <a:t>Equipment intended for </a:t>
          </a:r>
          <a:r>
            <a:rPr lang="en-US" sz="1600" b="0" i="0" dirty="0">
              <a:solidFill>
                <a:srgbClr val="FFFF00"/>
              </a:solidFill>
            </a:rPr>
            <a:t>use in places with an explosive gas atmosphere other than mines </a:t>
          </a:r>
          <a:r>
            <a:rPr lang="en-US" sz="1600" b="0" i="0" dirty="0"/>
            <a:t>susceptible to firedamp. Group II equipment is subdivided into three subgroups</a:t>
          </a:r>
          <a:endParaRPr lang="en-US" sz="1600" dirty="0"/>
        </a:p>
      </dgm:t>
    </dgm:pt>
    <dgm:pt modelId="{3A886467-2AAF-4E94-8CC7-A16C7C84F315}" type="parTrans" cxnId="{2787C0E0-6921-47E5-9395-8F16C3D749EA}">
      <dgm:prSet/>
      <dgm:spPr/>
      <dgm:t>
        <a:bodyPr/>
        <a:lstStyle/>
        <a:p>
          <a:endParaRPr lang="en-US"/>
        </a:p>
      </dgm:t>
    </dgm:pt>
    <dgm:pt modelId="{257804C0-21FC-463C-8550-DD8BBABF1B80}" type="sibTrans" cxnId="{2787C0E0-6921-47E5-9395-8F16C3D749EA}">
      <dgm:prSet/>
      <dgm:spPr/>
      <dgm:t>
        <a:bodyPr/>
        <a:lstStyle/>
        <a:p>
          <a:endParaRPr lang="en-US"/>
        </a:p>
      </dgm:t>
    </dgm:pt>
    <dgm:pt modelId="{DFBDD91E-AE9A-491B-8FF0-05502889080F}">
      <dgm:prSet phldrT="[Text]" custT="1"/>
      <dgm:spPr/>
      <dgm:t>
        <a:bodyPr/>
        <a:lstStyle/>
        <a:p>
          <a:r>
            <a:rPr lang="en-US" sz="1600" b="0" i="0" dirty="0"/>
            <a:t>Equipment intended for use in places with an </a:t>
          </a:r>
          <a:r>
            <a:rPr lang="en-US" sz="1600" b="0" i="0" dirty="0">
              <a:solidFill>
                <a:srgbClr val="FFFF00"/>
              </a:solidFill>
            </a:rPr>
            <a:t>explosive dust atmosphere</a:t>
          </a:r>
          <a:r>
            <a:rPr lang="en-US" sz="1600" b="0" i="0" dirty="0"/>
            <a:t>. Group III equipment is subdivided into three subgroups</a:t>
          </a:r>
          <a:endParaRPr lang="en-US" sz="1600" dirty="0"/>
        </a:p>
      </dgm:t>
    </dgm:pt>
    <dgm:pt modelId="{0954E758-7F7B-48F9-9CB3-72401C329554}" type="parTrans" cxnId="{97970227-80FF-4AF9-9CE4-0DC77D446C45}">
      <dgm:prSet/>
      <dgm:spPr/>
      <dgm:t>
        <a:bodyPr/>
        <a:lstStyle/>
        <a:p>
          <a:endParaRPr lang="en-US"/>
        </a:p>
      </dgm:t>
    </dgm:pt>
    <dgm:pt modelId="{F84D35FD-104E-435A-8D49-C40B315BCEB2}" type="sibTrans" cxnId="{97970227-80FF-4AF9-9CE4-0DC77D446C45}">
      <dgm:prSet/>
      <dgm:spPr/>
      <dgm:t>
        <a:bodyPr/>
        <a:lstStyle/>
        <a:p>
          <a:endParaRPr lang="en-US"/>
        </a:p>
      </dgm:t>
    </dgm:pt>
    <dgm:pt modelId="{6BC2D960-4694-4C94-9A52-32A3205044A4}">
      <dgm:prSet phldrT="[Text]" custT="1"/>
      <dgm:spPr/>
      <dgm:t>
        <a:bodyPr/>
        <a:lstStyle/>
        <a:p>
          <a:r>
            <a:rPr lang="en-US" sz="1600" b="1" i="0" dirty="0"/>
            <a:t>Group IIIA</a:t>
          </a:r>
          <a:r>
            <a:rPr lang="en-US" sz="1600" b="0" i="0" dirty="0"/>
            <a:t>—Atmospheres containing combustible </a:t>
          </a:r>
          <a:r>
            <a:rPr lang="en-US" sz="1600" b="0" i="0" dirty="0" err="1"/>
            <a:t>flyings</a:t>
          </a:r>
          <a:endParaRPr lang="en-US" sz="1600" b="0" i="0" dirty="0"/>
        </a:p>
      </dgm:t>
    </dgm:pt>
    <dgm:pt modelId="{00306BE1-09EA-4716-AE01-FF5C270DF294}" type="parTrans" cxnId="{4901618F-D73A-4BD6-9487-FE2020A5990C}">
      <dgm:prSet/>
      <dgm:spPr/>
      <dgm:t>
        <a:bodyPr/>
        <a:lstStyle/>
        <a:p>
          <a:endParaRPr lang="en-US"/>
        </a:p>
      </dgm:t>
    </dgm:pt>
    <dgm:pt modelId="{7BD2910E-2FE8-49FF-97A9-0DA4FFEA69E4}" type="sibTrans" cxnId="{4901618F-D73A-4BD6-9487-FE2020A5990C}">
      <dgm:prSet/>
      <dgm:spPr/>
      <dgm:t>
        <a:bodyPr/>
        <a:lstStyle/>
        <a:p>
          <a:endParaRPr lang="en-US"/>
        </a:p>
      </dgm:t>
    </dgm:pt>
    <dgm:pt modelId="{97A52830-42CA-41DE-AB95-187BC345B7F6}">
      <dgm:prSet phldrT="[Text]" custT="1"/>
      <dgm:spPr/>
      <dgm:t>
        <a:bodyPr/>
        <a:lstStyle/>
        <a:p>
          <a:r>
            <a:rPr lang="en-US" sz="1600" b="1" i="0" dirty="0"/>
            <a:t>Group IIIB</a:t>
          </a:r>
          <a:r>
            <a:rPr lang="en-US" sz="1600" b="0" i="0" dirty="0"/>
            <a:t>—Atmospheres containing non-conductive dust</a:t>
          </a:r>
        </a:p>
      </dgm:t>
    </dgm:pt>
    <dgm:pt modelId="{9E2DB2B6-AF77-4A2E-A167-B0D17F536ADB}" type="parTrans" cxnId="{E4A56606-10D4-42E0-B392-D59688DD6A07}">
      <dgm:prSet/>
      <dgm:spPr/>
      <dgm:t>
        <a:bodyPr/>
        <a:lstStyle/>
        <a:p>
          <a:endParaRPr lang="en-US"/>
        </a:p>
      </dgm:t>
    </dgm:pt>
    <dgm:pt modelId="{34AC0188-E5A0-4DAC-9261-660FC2BADCD3}" type="sibTrans" cxnId="{E4A56606-10D4-42E0-B392-D59688DD6A07}">
      <dgm:prSet/>
      <dgm:spPr/>
      <dgm:t>
        <a:bodyPr/>
        <a:lstStyle/>
        <a:p>
          <a:endParaRPr lang="en-US"/>
        </a:p>
      </dgm:t>
    </dgm:pt>
    <dgm:pt modelId="{5960AEC1-7899-464B-893B-1E4C92360320}">
      <dgm:prSet phldrT="[Text]" custT="1"/>
      <dgm:spPr/>
      <dgm:t>
        <a:bodyPr/>
        <a:lstStyle/>
        <a:p>
          <a:r>
            <a:rPr lang="en-US" sz="1600" b="1" i="0" dirty="0"/>
            <a:t>Group IIIC</a:t>
          </a:r>
          <a:r>
            <a:rPr lang="en-US" sz="1600" b="0" i="0" dirty="0"/>
            <a:t>—Atmospheres containing conductive dust</a:t>
          </a:r>
        </a:p>
      </dgm:t>
    </dgm:pt>
    <dgm:pt modelId="{E4144B00-A753-4F51-85EF-BB57D1B0D282}" type="parTrans" cxnId="{6F5405BA-2959-48AD-B33A-61D159F44B51}">
      <dgm:prSet/>
      <dgm:spPr/>
      <dgm:t>
        <a:bodyPr/>
        <a:lstStyle/>
        <a:p>
          <a:endParaRPr lang="en-US"/>
        </a:p>
      </dgm:t>
    </dgm:pt>
    <dgm:pt modelId="{729EAB1F-3EDE-416B-BCD3-683996BCE8AC}" type="sibTrans" cxnId="{6F5405BA-2959-48AD-B33A-61D159F44B51}">
      <dgm:prSet/>
      <dgm:spPr/>
      <dgm:t>
        <a:bodyPr/>
        <a:lstStyle/>
        <a:p>
          <a:endParaRPr lang="en-US"/>
        </a:p>
      </dgm:t>
    </dgm:pt>
    <dgm:pt modelId="{E1CC6633-2998-47EA-A436-5C18B2CC899F}">
      <dgm:prSet phldrT="[Text]" custT="1"/>
      <dgm:spPr/>
      <dgm:t>
        <a:bodyPr/>
        <a:lstStyle/>
        <a:p>
          <a:r>
            <a:rPr lang="en-US" sz="1600" b="1" i="0" dirty="0"/>
            <a:t>Group IIA</a:t>
          </a:r>
          <a:r>
            <a:rPr lang="en-US" sz="1600" b="0" i="0" dirty="0"/>
            <a:t>—Atmospheres containing propane, or gases and vapors of equivalent hazard</a:t>
          </a:r>
        </a:p>
      </dgm:t>
    </dgm:pt>
    <dgm:pt modelId="{340B5E39-4CA2-4BC0-8AE0-D6A037BADFA8}" type="parTrans" cxnId="{6B0932CF-D8E2-4C1A-A9B8-4E27D27F6A21}">
      <dgm:prSet/>
      <dgm:spPr/>
      <dgm:t>
        <a:bodyPr/>
        <a:lstStyle/>
        <a:p>
          <a:endParaRPr lang="en-US"/>
        </a:p>
      </dgm:t>
    </dgm:pt>
    <dgm:pt modelId="{DDB53FB1-F655-4206-B6D2-AC1DAAB08CE7}" type="sibTrans" cxnId="{6B0932CF-D8E2-4C1A-A9B8-4E27D27F6A21}">
      <dgm:prSet/>
      <dgm:spPr/>
      <dgm:t>
        <a:bodyPr/>
        <a:lstStyle/>
        <a:p>
          <a:endParaRPr lang="en-US"/>
        </a:p>
      </dgm:t>
    </dgm:pt>
    <dgm:pt modelId="{1AF61DDF-15AC-48AE-85B6-3E5BBA34E304}">
      <dgm:prSet phldrT="[Text]" custT="1"/>
      <dgm:spPr/>
      <dgm:t>
        <a:bodyPr/>
        <a:lstStyle/>
        <a:p>
          <a:pPr>
            <a:buFont typeface="+mj-lt"/>
            <a:buAutoNum type="arabicPeriod"/>
          </a:pPr>
          <a:r>
            <a:rPr lang="en-US" sz="1600" b="1" i="0" dirty="0"/>
            <a:t>Group IIB</a:t>
          </a:r>
          <a:r>
            <a:rPr lang="en-US" sz="1600" b="0" i="0" dirty="0"/>
            <a:t>—Atmospheres containing ethylene, or gases and vapors of equivalent hazard</a:t>
          </a:r>
        </a:p>
      </dgm:t>
    </dgm:pt>
    <dgm:pt modelId="{9B4BA857-3918-4E1D-A7B5-BFFB7870B433}" type="parTrans" cxnId="{1DB0CDCC-69F2-420A-BA61-FC6430A56732}">
      <dgm:prSet/>
      <dgm:spPr/>
      <dgm:t>
        <a:bodyPr/>
        <a:lstStyle/>
        <a:p>
          <a:endParaRPr lang="en-US"/>
        </a:p>
      </dgm:t>
    </dgm:pt>
    <dgm:pt modelId="{FB236F67-0925-42B4-931A-241CC533BD69}" type="sibTrans" cxnId="{1DB0CDCC-69F2-420A-BA61-FC6430A56732}">
      <dgm:prSet/>
      <dgm:spPr/>
      <dgm:t>
        <a:bodyPr/>
        <a:lstStyle/>
        <a:p>
          <a:endParaRPr lang="en-US"/>
        </a:p>
      </dgm:t>
    </dgm:pt>
    <dgm:pt modelId="{0ACBB8D3-0CDD-4FFC-B8CC-0BB2D696CC8D}">
      <dgm:prSet phldrT="[Text]" custT="1"/>
      <dgm:spPr/>
      <dgm:t>
        <a:bodyPr/>
        <a:lstStyle/>
        <a:p>
          <a:r>
            <a:rPr lang="en-US" sz="1600" b="1" i="0" dirty="0"/>
            <a:t>Group IIC</a:t>
          </a:r>
          <a:r>
            <a:rPr lang="en-US" sz="1600" b="0" i="0" dirty="0"/>
            <a:t>—Atmospheres containing acetylene or hydrogen, or gases and vapors of equivalent hazard</a:t>
          </a:r>
        </a:p>
      </dgm:t>
    </dgm:pt>
    <dgm:pt modelId="{582E37E1-7BC4-45D6-ADD5-E0E2A1F21FA3}" type="parTrans" cxnId="{147CB3AD-5C40-4A41-B84E-B85A8EA2D2CC}">
      <dgm:prSet/>
      <dgm:spPr/>
      <dgm:t>
        <a:bodyPr/>
        <a:lstStyle/>
        <a:p>
          <a:endParaRPr lang="en-US"/>
        </a:p>
      </dgm:t>
    </dgm:pt>
    <dgm:pt modelId="{374E43B9-6F51-4FF3-A646-AF5EE8DBFA75}" type="sibTrans" cxnId="{147CB3AD-5C40-4A41-B84E-B85A8EA2D2CC}">
      <dgm:prSet/>
      <dgm:spPr/>
      <dgm:t>
        <a:bodyPr/>
        <a:lstStyle/>
        <a:p>
          <a:endParaRPr lang="en-US"/>
        </a:p>
      </dgm:t>
    </dgm:pt>
    <dgm:pt modelId="{B3459A72-36E4-4037-99D0-53D8750F16C2}" type="pres">
      <dgm:prSet presAssocID="{7F4D9539-F9BD-4577-87A9-15DE60D33700}" presName="hierChild1" presStyleCnt="0">
        <dgm:presLayoutVars>
          <dgm:orgChart val="1"/>
          <dgm:chPref val="1"/>
          <dgm:dir/>
          <dgm:animOne val="branch"/>
          <dgm:animLvl val="lvl"/>
          <dgm:resizeHandles/>
        </dgm:presLayoutVars>
      </dgm:prSet>
      <dgm:spPr/>
    </dgm:pt>
    <dgm:pt modelId="{22E1495D-8390-48C8-8C69-2F0FCA363EDF}" type="pres">
      <dgm:prSet presAssocID="{32D86BEA-7D8F-422E-9F35-A938418F7AB2}" presName="hierRoot1" presStyleCnt="0">
        <dgm:presLayoutVars>
          <dgm:hierBranch val="init"/>
        </dgm:presLayoutVars>
      </dgm:prSet>
      <dgm:spPr/>
    </dgm:pt>
    <dgm:pt modelId="{50C7ABA6-43BE-4135-A9CE-68B4BACCA14D}" type="pres">
      <dgm:prSet presAssocID="{32D86BEA-7D8F-422E-9F35-A938418F7AB2}" presName="rootComposite1" presStyleCnt="0"/>
      <dgm:spPr/>
    </dgm:pt>
    <dgm:pt modelId="{5A186C95-F700-47E1-81C4-533783E149EC}" type="pres">
      <dgm:prSet presAssocID="{32D86BEA-7D8F-422E-9F35-A938418F7AB2}" presName="rootText1" presStyleLbl="node0" presStyleIdx="0" presStyleCnt="1" custScaleX="93932" custScaleY="48012">
        <dgm:presLayoutVars>
          <dgm:chPref val="3"/>
        </dgm:presLayoutVars>
      </dgm:prSet>
      <dgm:spPr/>
    </dgm:pt>
    <dgm:pt modelId="{7F91ABE5-8D6D-43F8-A9D4-AB2BD2BA25D1}" type="pres">
      <dgm:prSet presAssocID="{32D86BEA-7D8F-422E-9F35-A938418F7AB2}" presName="rootConnector1" presStyleLbl="node1" presStyleIdx="0" presStyleCnt="0"/>
      <dgm:spPr/>
    </dgm:pt>
    <dgm:pt modelId="{CB241710-8348-42D3-8099-B6594CC081AA}" type="pres">
      <dgm:prSet presAssocID="{32D86BEA-7D8F-422E-9F35-A938418F7AB2}" presName="hierChild2" presStyleCnt="0"/>
      <dgm:spPr/>
    </dgm:pt>
    <dgm:pt modelId="{E5A6AC93-67DD-4C7A-8AA3-0B3D432B95C8}" type="pres">
      <dgm:prSet presAssocID="{AF2FA0FC-A1BE-4F71-AF68-D174EA95FC29}" presName="Name37" presStyleLbl="parChTrans1D2" presStyleIdx="0" presStyleCnt="3"/>
      <dgm:spPr/>
    </dgm:pt>
    <dgm:pt modelId="{6029A487-0443-4353-9CF3-D6F3E045A7D8}" type="pres">
      <dgm:prSet presAssocID="{A0BF617F-A981-4A3D-9A1D-9957BCF7314E}" presName="hierRoot2" presStyleCnt="0">
        <dgm:presLayoutVars>
          <dgm:hierBranch val="init"/>
        </dgm:presLayoutVars>
      </dgm:prSet>
      <dgm:spPr/>
    </dgm:pt>
    <dgm:pt modelId="{76182CDF-FC16-448D-AFE0-1598622FB14F}" type="pres">
      <dgm:prSet presAssocID="{A0BF617F-A981-4A3D-9A1D-9957BCF7314E}" presName="rootComposite" presStyleCnt="0"/>
      <dgm:spPr/>
    </dgm:pt>
    <dgm:pt modelId="{313456DC-DAA4-4434-98B5-5A6845B73029}" type="pres">
      <dgm:prSet presAssocID="{A0BF617F-A981-4A3D-9A1D-9957BCF7314E}" presName="rootText" presStyleLbl="node2" presStyleIdx="0" presStyleCnt="3" custScaleX="86816" custScaleY="70841" custLinFactNeighborX="15126">
        <dgm:presLayoutVars>
          <dgm:chPref val="3"/>
        </dgm:presLayoutVars>
      </dgm:prSet>
      <dgm:spPr/>
    </dgm:pt>
    <dgm:pt modelId="{BAEB17FE-B847-4233-9F5A-9606481CA44E}" type="pres">
      <dgm:prSet presAssocID="{A0BF617F-A981-4A3D-9A1D-9957BCF7314E}" presName="rootConnector" presStyleLbl="node2" presStyleIdx="0" presStyleCnt="3"/>
      <dgm:spPr/>
    </dgm:pt>
    <dgm:pt modelId="{485FC6D8-ABD5-4BDA-B0C7-5AC6D36A15B2}" type="pres">
      <dgm:prSet presAssocID="{A0BF617F-A981-4A3D-9A1D-9957BCF7314E}" presName="hierChild4" presStyleCnt="0"/>
      <dgm:spPr/>
    </dgm:pt>
    <dgm:pt modelId="{C01DA485-8827-4C54-9FFE-B459F34C53E8}" type="pres">
      <dgm:prSet presAssocID="{7E390971-7BA0-49B1-A058-BF322CFCD245}" presName="Name37" presStyleLbl="parChTrans1D3" presStyleIdx="0" presStyleCnt="3"/>
      <dgm:spPr/>
    </dgm:pt>
    <dgm:pt modelId="{E590D221-9A71-49B4-B86B-F5C71703F8A0}" type="pres">
      <dgm:prSet presAssocID="{EBD873E2-B8EB-4557-9C03-FA55207F1BAE}" presName="hierRoot2" presStyleCnt="0">
        <dgm:presLayoutVars>
          <dgm:hierBranch val="init"/>
        </dgm:presLayoutVars>
      </dgm:prSet>
      <dgm:spPr/>
    </dgm:pt>
    <dgm:pt modelId="{60EA2846-E718-43CF-A70F-0234D12FC6D6}" type="pres">
      <dgm:prSet presAssocID="{EBD873E2-B8EB-4557-9C03-FA55207F1BAE}" presName="rootComposite" presStyleCnt="0"/>
      <dgm:spPr/>
    </dgm:pt>
    <dgm:pt modelId="{40C34200-EDFE-44B1-90E0-682970906D91}" type="pres">
      <dgm:prSet presAssocID="{EBD873E2-B8EB-4557-9C03-FA55207F1BAE}" presName="rootText" presStyleLbl="node3" presStyleIdx="0" presStyleCnt="3" custScaleX="134932" custScaleY="322743" custLinFactNeighborX="10103" custLinFactNeighborY="-25348">
        <dgm:presLayoutVars>
          <dgm:chPref val="3"/>
        </dgm:presLayoutVars>
      </dgm:prSet>
      <dgm:spPr/>
    </dgm:pt>
    <dgm:pt modelId="{4346792C-3420-4FB1-85D8-E5B54A3F4E58}" type="pres">
      <dgm:prSet presAssocID="{EBD873E2-B8EB-4557-9C03-FA55207F1BAE}" presName="rootConnector" presStyleLbl="node3" presStyleIdx="0" presStyleCnt="3"/>
      <dgm:spPr/>
    </dgm:pt>
    <dgm:pt modelId="{DA080ACC-3C1A-4A5E-8AF2-1CAE5B6097C2}" type="pres">
      <dgm:prSet presAssocID="{EBD873E2-B8EB-4557-9C03-FA55207F1BAE}" presName="hierChild4" presStyleCnt="0"/>
      <dgm:spPr/>
    </dgm:pt>
    <dgm:pt modelId="{DB30897E-C16B-4E90-9C94-C1CD5EE6B6D1}" type="pres">
      <dgm:prSet presAssocID="{EBD873E2-B8EB-4557-9C03-FA55207F1BAE}" presName="hierChild5" presStyleCnt="0"/>
      <dgm:spPr/>
    </dgm:pt>
    <dgm:pt modelId="{2350B317-9392-40BD-B0F2-BD4AC4D240BE}" type="pres">
      <dgm:prSet presAssocID="{A0BF617F-A981-4A3D-9A1D-9957BCF7314E}" presName="hierChild5" presStyleCnt="0"/>
      <dgm:spPr/>
    </dgm:pt>
    <dgm:pt modelId="{B15EC6F5-C426-48E8-A1B9-85756D94E715}" type="pres">
      <dgm:prSet presAssocID="{AAE29F59-53DD-4778-90FE-DA9C892CB646}" presName="Name37" presStyleLbl="parChTrans1D2" presStyleIdx="1" presStyleCnt="3"/>
      <dgm:spPr/>
    </dgm:pt>
    <dgm:pt modelId="{3B660EB1-354B-4BB7-80D7-B8F0494BF10D}" type="pres">
      <dgm:prSet presAssocID="{1EFAE7D7-2D9F-4CF5-8F95-CD5A1D1A315B}" presName="hierRoot2" presStyleCnt="0">
        <dgm:presLayoutVars>
          <dgm:hierBranch val="init"/>
        </dgm:presLayoutVars>
      </dgm:prSet>
      <dgm:spPr/>
    </dgm:pt>
    <dgm:pt modelId="{FF652859-7D77-444E-8EDD-C7532A898AF7}" type="pres">
      <dgm:prSet presAssocID="{1EFAE7D7-2D9F-4CF5-8F95-CD5A1D1A315B}" presName="rootComposite" presStyleCnt="0"/>
      <dgm:spPr/>
    </dgm:pt>
    <dgm:pt modelId="{D2E0E31D-F0A5-416A-A971-85F0CA841729}" type="pres">
      <dgm:prSet presAssocID="{1EFAE7D7-2D9F-4CF5-8F95-CD5A1D1A315B}" presName="rootText" presStyleLbl="node2" presStyleIdx="1" presStyleCnt="3" custScaleX="91853" custScaleY="54450">
        <dgm:presLayoutVars>
          <dgm:chPref val="3"/>
        </dgm:presLayoutVars>
      </dgm:prSet>
      <dgm:spPr/>
    </dgm:pt>
    <dgm:pt modelId="{AA2E1E66-9256-4D1C-9007-F376F219C85B}" type="pres">
      <dgm:prSet presAssocID="{1EFAE7D7-2D9F-4CF5-8F95-CD5A1D1A315B}" presName="rootConnector" presStyleLbl="node2" presStyleIdx="1" presStyleCnt="3"/>
      <dgm:spPr/>
    </dgm:pt>
    <dgm:pt modelId="{6648B9AD-8BEC-4253-BF55-CF461CE8213D}" type="pres">
      <dgm:prSet presAssocID="{1EFAE7D7-2D9F-4CF5-8F95-CD5A1D1A315B}" presName="hierChild4" presStyleCnt="0"/>
      <dgm:spPr/>
    </dgm:pt>
    <dgm:pt modelId="{A5814AFA-C4CA-4B63-A4BA-3BF01AFF60B8}" type="pres">
      <dgm:prSet presAssocID="{3A886467-2AAF-4E94-8CC7-A16C7C84F315}" presName="Name37" presStyleLbl="parChTrans1D3" presStyleIdx="1" presStyleCnt="3"/>
      <dgm:spPr/>
    </dgm:pt>
    <dgm:pt modelId="{D84F8850-2F91-4B39-B9A9-39E4C464A2B5}" type="pres">
      <dgm:prSet presAssocID="{F7D80434-DC00-4EAF-B70E-68F0F3D0E794}" presName="hierRoot2" presStyleCnt="0">
        <dgm:presLayoutVars>
          <dgm:hierBranch val="init"/>
        </dgm:presLayoutVars>
      </dgm:prSet>
      <dgm:spPr/>
    </dgm:pt>
    <dgm:pt modelId="{1EED22B2-1B2B-4B10-8CA1-157AA49C8772}" type="pres">
      <dgm:prSet presAssocID="{F7D80434-DC00-4EAF-B70E-68F0F3D0E794}" presName="rootComposite" presStyleCnt="0"/>
      <dgm:spPr/>
    </dgm:pt>
    <dgm:pt modelId="{4ACB4644-25B8-42B0-A6AD-0A618ABDE127}" type="pres">
      <dgm:prSet presAssocID="{F7D80434-DC00-4EAF-B70E-68F0F3D0E794}" presName="rootText" presStyleLbl="node3" presStyleIdx="1" presStyleCnt="3" custScaleX="218974" custScaleY="244224" custLinFactNeighborX="-5006" custLinFactNeighborY="-25066">
        <dgm:presLayoutVars>
          <dgm:chPref val="3"/>
        </dgm:presLayoutVars>
      </dgm:prSet>
      <dgm:spPr/>
    </dgm:pt>
    <dgm:pt modelId="{CC996699-46FD-42DB-808A-BEA25C1DCF22}" type="pres">
      <dgm:prSet presAssocID="{F7D80434-DC00-4EAF-B70E-68F0F3D0E794}" presName="rootConnector" presStyleLbl="node3" presStyleIdx="1" presStyleCnt="3"/>
      <dgm:spPr/>
    </dgm:pt>
    <dgm:pt modelId="{33FBB7F2-0B8C-40BF-93C4-0422D39AE549}" type="pres">
      <dgm:prSet presAssocID="{F7D80434-DC00-4EAF-B70E-68F0F3D0E794}" presName="hierChild4" presStyleCnt="0"/>
      <dgm:spPr/>
    </dgm:pt>
    <dgm:pt modelId="{1A6E79F8-2A82-4D89-B296-452640F7F87A}" type="pres">
      <dgm:prSet presAssocID="{340B5E39-4CA2-4BC0-8AE0-D6A037BADFA8}" presName="Name37" presStyleLbl="parChTrans1D4" presStyleIdx="0" presStyleCnt="6"/>
      <dgm:spPr/>
    </dgm:pt>
    <dgm:pt modelId="{A446BFE4-20D7-4AF6-AC19-CDE92865EB00}" type="pres">
      <dgm:prSet presAssocID="{E1CC6633-2998-47EA-A436-5C18B2CC899F}" presName="hierRoot2" presStyleCnt="0">
        <dgm:presLayoutVars>
          <dgm:hierBranch val="init"/>
        </dgm:presLayoutVars>
      </dgm:prSet>
      <dgm:spPr/>
    </dgm:pt>
    <dgm:pt modelId="{98267FDA-6D5E-4083-B2BE-1788ABC2782F}" type="pres">
      <dgm:prSet presAssocID="{E1CC6633-2998-47EA-A436-5C18B2CC899F}" presName="rootComposite" presStyleCnt="0"/>
      <dgm:spPr/>
    </dgm:pt>
    <dgm:pt modelId="{69B66463-C996-4610-8C33-3A8C985E3481}" type="pres">
      <dgm:prSet presAssocID="{E1CC6633-2998-47EA-A436-5C18B2CC899F}" presName="rootText" presStyleLbl="node4" presStyleIdx="0" presStyleCnt="6" custScaleX="181970" custScaleY="143316" custLinFactNeighborX="-18514" custLinFactNeighborY="-54846">
        <dgm:presLayoutVars>
          <dgm:chPref val="3"/>
        </dgm:presLayoutVars>
      </dgm:prSet>
      <dgm:spPr/>
    </dgm:pt>
    <dgm:pt modelId="{FC3873F8-7644-421E-88E3-C08A1F450EA7}" type="pres">
      <dgm:prSet presAssocID="{E1CC6633-2998-47EA-A436-5C18B2CC899F}" presName="rootConnector" presStyleLbl="node4" presStyleIdx="0" presStyleCnt="6"/>
      <dgm:spPr/>
    </dgm:pt>
    <dgm:pt modelId="{C0CCACEE-9C3F-4BC0-B814-0EF8CAC543C4}" type="pres">
      <dgm:prSet presAssocID="{E1CC6633-2998-47EA-A436-5C18B2CC899F}" presName="hierChild4" presStyleCnt="0"/>
      <dgm:spPr/>
    </dgm:pt>
    <dgm:pt modelId="{6A855349-365F-4CA0-9DA8-25D674854F46}" type="pres">
      <dgm:prSet presAssocID="{E1CC6633-2998-47EA-A436-5C18B2CC899F}" presName="hierChild5" presStyleCnt="0"/>
      <dgm:spPr/>
    </dgm:pt>
    <dgm:pt modelId="{F052C038-9241-4DD5-838A-49FA9CD7CF81}" type="pres">
      <dgm:prSet presAssocID="{9B4BA857-3918-4E1D-A7B5-BFFB7870B433}" presName="Name37" presStyleLbl="parChTrans1D4" presStyleIdx="1" presStyleCnt="6"/>
      <dgm:spPr/>
    </dgm:pt>
    <dgm:pt modelId="{64F1AA24-D4B4-45AA-8BE8-BF40546C8DD5}" type="pres">
      <dgm:prSet presAssocID="{1AF61DDF-15AC-48AE-85B6-3E5BBA34E304}" presName="hierRoot2" presStyleCnt="0">
        <dgm:presLayoutVars>
          <dgm:hierBranch val="init"/>
        </dgm:presLayoutVars>
      </dgm:prSet>
      <dgm:spPr/>
    </dgm:pt>
    <dgm:pt modelId="{A1282202-F30B-4146-935B-61B2CC56DACA}" type="pres">
      <dgm:prSet presAssocID="{1AF61DDF-15AC-48AE-85B6-3E5BBA34E304}" presName="rootComposite" presStyleCnt="0"/>
      <dgm:spPr/>
    </dgm:pt>
    <dgm:pt modelId="{01505016-85D3-479A-B494-ED9BC468D9D8}" type="pres">
      <dgm:prSet presAssocID="{1AF61DDF-15AC-48AE-85B6-3E5BBA34E304}" presName="rootText" presStyleLbl="node4" presStyleIdx="1" presStyleCnt="6" custScaleX="187746" custScaleY="148986" custLinFactNeighborX="-18514" custLinFactNeighborY="-77145">
        <dgm:presLayoutVars>
          <dgm:chPref val="3"/>
        </dgm:presLayoutVars>
      </dgm:prSet>
      <dgm:spPr/>
    </dgm:pt>
    <dgm:pt modelId="{B79461C5-4401-465E-88C8-45B665534561}" type="pres">
      <dgm:prSet presAssocID="{1AF61DDF-15AC-48AE-85B6-3E5BBA34E304}" presName="rootConnector" presStyleLbl="node4" presStyleIdx="1" presStyleCnt="6"/>
      <dgm:spPr/>
    </dgm:pt>
    <dgm:pt modelId="{E435EF68-B802-45AE-A217-D5B075AAF5B3}" type="pres">
      <dgm:prSet presAssocID="{1AF61DDF-15AC-48AE-85B6-3E5BBA34E304}" presName="hierChild4" presStyleCnt="0"/>
      <dgm:spPr/>
    </dgm:pt>
    <dgm:pt modelId="{AAE2A3E6-25F3-49EB-8803-F106A8C1B027}" type="pres">
      <dgm:prSet presAssocID="{1AF61DDF-15AC-48AE-85B6-3E5BBA34E304}" presName="hierChild5" presStyleCnt="0"/>
      <dgm:spPr/>
    </dgm:pt>
    <dgm:pt modelId="{27CECA99-CC24-45F1-8387-471D8D5BC836}" type="pres">
      <dgm:prSet presAssocID="{582E37E1-7BC4-45D6-ADD5-E0E2A1F21FA3}" presName="Name37" presStyleLbl="parChTrans1D4" presStyleIdx="2" presStyleCnt="6"/>
      <dgm:spPr/>
    </dgm:pt>
    <dgm:pt modelId="{B3F6D740-CF9E-46C7-8739-E7CAFD1233F6}" type="pres">
      <dgm:prSet presAssocID="{0ACBB8D3-0CDD-4FFC-B8CC-0BB2D696CC8D}" presName="hierRoot2" presStyleCnt="0">
        <dgm:presLayoutVars>
          <dgm:hierBranch val="init"/>
        </dgm:presLayoutVars>
      </dgm:prSet>
      <dgm:spPr/>
    </dgm:pt>
    <dgm:pt modelId="{C8A0409D-9229-4D25-ACBD-E19F3C148F8D}" type="pres">
      <dgm:prSet presAssocID="{0ACBB8D3-0CDD-4FFC-B8CC-0BB2D696CC8D}" presName="rootComposite" presStyleCnt="0"/>
      <dgm:spPr/>
    </dgm:pt>
    <dgm:pt modelId="{192DFF7D-9BEC-411B-953F-CD77032275DF}" type="pres">
      <dgm:prSet presAssocID="{0ACBB8D3-0CDD-4FFC-B8CC-0BB2D696CC8D}" presName="rootText" presStyleLbl="node4" presStyleIdx="2" presStyleCnt="6" custScaleX="186490" custScaleY="173143" custLinFactNeighborX="-18514" custLinFactNeighborY="-98255">
        <dgm:presLayoutVars>
          <dgm:chPref val="3"/>
        </dgm:presLayoutVars>
      </dgm:prSet>
      <dgm:spPr/>
    </dgm:pt>
    <dgm:pt modelId="{CBF4F448-EBA4-4274-AD32-B61BEF4FD7A0}" type="pres">
      <dgm:prSet presAssocID="{0ACBB8D3-0CDD-4FFC-B8CC-0BB2D696CC8D}" presName="rootConnector" presStyleLbl="node4" presStyleIdx="2" presStyleCnt="6"/>
      <dgm:spPr/>
    </dgm:pt>
    <dgm:pt modelId="{C8AB5407-F946-4463-9A61-64B3FBAD728A}" type="pres">
      <dgm:prSet presAssocID="{0ACBB8D3-0CDD-4FFC-B8CC-0BB2D696CC8D}" presName="hierChild4" presStyleCnt="0"/>
      <dgm:spPr/>
    </dgm:pt>
    <dgm:pt modelId="{3337B775-E5C1-418A-A017-4438E083AB4F}" type="pres">
      <dgm:prSet presAssocID="{0ACBB8D3-0CDD-4FFC-B8CC-0BB2D696CC8D}" presName="hierChild5" presStyleCnt="0"/>
      <dgm:spPr/>
    </dgm:pt>
    <dgm:pt modelId="{D58938E8-6F4D-4F62-9D1E-86AF1EABCB35}" type="pres">
      <dgm:prSet presAssocID="{F7D80434-DC00-4EAF-B70E-68F0F3D0E794}" presName="hierChild5" presStyleCnt="0"/>
      <dgm:spPr/>
    </dgm:pt>
    <dgm:pt modelId="{7986B4FF-9CD1-4D42-89B0-3947FE48AC00}" type="pres">
      <dgm:prSet presAssocID="{1EFAE7D7-2D9F-4CF5-8F95-CD5A1D1A315B}" presName="hierChild5" presStyleCnt="0"/>
      <dgm:spPr/>
    </dgm:pt>
    <dgm:pt modelId="{067AB2C7-0021-4941-8503-B16DE3CE78C4}" type="pres">
      <dgm:prSet presAssocID="{BA9DA450-0042-4060-A458-0B05F627C9D9}" presName="Name37" presStyleLbl="parChTrans1D2" presStyleIdx="2" presStyleCnt="3"/>
      <dgm:spPr/>
    </dgm:pt>
    <dgm:pt modelId="{34AA79A3-D2C0-47C6-99B9-18AB301B2A86}" type="pres">
      <dgm:prSet presAssocID="{586C4F85-4CB2-48F6-8B09-40616A4798D4}" presName="hierRoot2" presStyleCnt="0">
        <dgm:presLayoutVars>
          <dgm:hierBranch val="init"/>
        </dgm:presLayoutVars>
      </dgm:prSet>
      <dgm:spPr/>
    </dgm:pt>
    <dgm:pt modelId="{EC79C9E9-0239-4C21-8E24-66034604D899}" type="pres">
      <dgm:prSet presAssocID="{586C4F85-4CB2-48F6-8B09-40616A4798D4}" presName="rootComposite" presStyleCnt="0"/>
      <dgm:spPr/>
    </dgm:pt>
    <dgm:pt modelId="{B4E76BE9-BDD7-4268-86A3-B7C0B782EAAB}" type="pres">
      <dgm:prSet presAssocID="{586C4F85-4CB2-48F6-8B09-40616A4798D4}" presName="rootText" presStyleLbl="node2" presStyleIdx="2" presStyleCnt="3" custScaleX="85684" custScaleY="73113" custLinFactNeighborX="-11099">
        <dgm:presLayoutVars>
          <dgm:chPref val="3"/>
        </dgm:presLayoutVars>
      </dgm:prSet>
      <dgm:spPr/>
    </dgm:pt>
    <dgm:pt modelId="{CA6A69B7-7C1B-410A-AA5C-0F9DC5C5890D}" type="pres">
      <dgm:prSet presAssocID="{586C4F85-4CB2-48F6-8B09-40616A4798D4}" presName="rootConnector" presStyleLbl="node2" presStyleIdx="2" presStyleCnt="3"/>
      <dgm:spPr/>
    </dgm:pt>
    <dgm:pt modelId="{20E82697-A96E-4C68-8CC5-893DD81B130E}" type="pres">
      <dgm:prSet presAssocID="{586C4F85-4CB2-48F6-8B09-40616A4798D4}" presName="hierChild4" presStyleCnt="0"/>
      <dgm:spPr/>
    </dgm:pt>
    <dgm:pt modelId="{F4A54FFF-FA60-49C4-A5CA-F9F76324BFF4}" type="pres">
      <dgm:prSet presAssocID="{0954E758-7F7B-48F9-9CB3-72401C329554}" presName="Name37" presStyleLbl="parChTrans1D3" presStyleIdx="2" presStyleCnt="3"/>
      <dgm:spPr/>
    </dgm:pt>
    <dgm:pt modelId="{C8E7363E-38F0-4834-ADE2-694F63CC2C15}" type="pres">
      <dgm:prSet presAssocID="{DFBDD91E-AE9A-491B-8FF0-05502889080F}" presName="hierRoot2" presStyleCnt="0">
        <dgm:presLayoutVars>
          <dgm:hierBranch val="init"/>
        </dgm:presLayoutVars>
      </dgm:prSet>
      <dgm:spPr/>
    </dgm:pt>
    <dgm:pt modelId="{4CDFAC84-8D7F-4F33-A4ED-1DF06F40EE63}" type="pres">
      <dgm:prSet presAssocID="{DFBDD91E-AE9A-491B-8FF0-05502889080F}" presName="rootComposite" presStyleCnt="0"/>
      <dgm:spPr/>
    </dgm:pt>
    <dgm:pt modelId="{ACD4C4C3-6F41-4E88-83D6-42D4EC43EDA4}" type="pres">
      <dgm:prSet presAssocID="{DFBDD91E-AE9A-491B-8FF0-05502889080F}" presName="rootText" presStyleLbl="node3" presStyleIdx="2" presStyleCnt="3" custScaleX="218775" custScaleY="196175" custLinFactNeighborX="-15242" custLinFactNeighborY="-24677">
        <dgm:presLayoutVars>
          <dgm:chPref val="3"/>
        </dgm:presLayoutVars>
      </dgm:prSet>
      <dgm:spPr/>
    </dgm:pt>
    <dgm:pt modelId="{595737F0-3610-4836-8DD6-6939636F704E}" type="pres">
      <dgm:prSet presAssocID="{DFBDD91E-AE9A-491B-8FF0-05502889080F}" presName="rootConnector" presStyleLbl="node3" presStyleIdx="2" presStyleCnt="3"/>
      <dgm:spPr/>
    </dgm:pt>
    <dgm:pt modelId="{34A464D6-A05C-4E23-8E36-A7FBD23DA4FA}" type="pres">
      <dgm:prSet presAssocID="{DFBDD91E-AE9A-491B-8FF0-05502889080F}" presName="hierChild4" presStyleCnt="0"/>
      <dgm:spPr/>
    </dgm:pt>
    <dgm:pt modelId="{AF5CCD3D-8AC1-4F85-9FC7-41F221677603}" type="pres">
      <dgm:prSet presAssocID="{00306BE1-09EA-4716-AE01-FF5C270DF294}" presName="Name37" presStyleLbl="parChTrans1D4" presStyleIdx="3" presStyleCnt="6"/>
      <dgm:spPr/>
    </dgm:pt>
    <dgm:pt modelId="{2E327846-63EE-40F4-8761-01B88A399301}" type="pres">
      <dgm:prSet presAssocID="{6BC2D960-4694-4C94-9A52-32A3205044A4}" presName="hierRoot2" presStyleCnt="0">
        <dgm:presLayoutVars>
          <dgm:hierBranch val="init"/>
        </dgm:presLayoutVars>
      </dgm:prSet>
      <dgm:spPr/>
    </dgm:pt>
    <dgm:pt modelId="{A9137A48-7AE8-4A5C-9C02-F93E2586CD37}" type="pres">
      <dgm:prSet presAssocID="{6BC2D960-4694-4C94-9A52-32A3205044A4}" presName="rootComposite" presStyleCnt="0"/>
      <dgm:spPr/>
    </dgm:pt>
    <dgm:pt modelId="{0103F5BC-50AC-4A9F-95ED-C09811267CE7}" type="pres">
      <dgm:prSet presAssocID="{6BC2D960-4694-4C94-9A52-32A3205044A4}" presName="rootText" presStyleLbl="node4" presStyleIdx="3" presStyleCnt="6" custScaleX="153251" custScaleY="156410" custLinFactNeighborX="-22903" custLinFactNeighborY="-54457">
        <dgm:presLayoutVars>
          <dgm:chPref val="3"/>
        </dgm:presLayoutVars>
      </dgm:prSet>
      <dgm:spPr/>
    </dgm:pt>
    <dgm:pt modelId="{128521EC-CF8B-423C-8E66-65E260CF315A}" type="pres">
      <dgm:prSet presAssocID="{6BC2D960-4694-4C94-9A52-32A3205044A4}" presName="rootConnector" presStyleLbl="node4" presStyleIdx="3" presStyleCnt="6"/>
      <dgm:spPr/>
    </dgm:pt>
    <dgm:pt modelId="{965D4519-6F75-48F2-BD55-E73F4A809550}" type="pres">
      <dgm:prSet presAssocID="{6BC2D960-4694-4C94-9A52-32A3205044A4}" presName="hierChild4" presStyleCnt="0"/>
      <dgm:spPr/>
    </dgm:pt>
    <dgm:pt modelId="{A664802E-030D-4307-951F-7AECBEA4582E}" type="pres">
      <dgm:prSet presAssocID="{6BC2D960-4694-4C94-9A52-32A3205044A4}" presName="hierChild5" presStyleCnt="0"/>
      <dgm:spPr/>
    </dgm:pt>
    <dgm:pt modelId="{A2C58ED3-5A1E-45D8-9DD0-8921A63144B8}" type="pres">
      <dgm:prSet presAssocID="{9E2DB2B6-AF77-4A2E-A167-B0D17F536ADB}" presName="Name37" presStyleLbl="parChTrans1D4" presStyleIdx="4" presStyleCnt="6"/>
      <dgm:spPr/>
    </dgm:pt>
    <dgm:pt modelId="{5D61DF70-46E6-4C38-B1E5-B30EC1A2D6E8}" type="pres">
      <dgm:prSet presAssocID="{97A52830-42CA-41DE-AB95-187BC345B7F6}" presName="hierRoot2" presStyleCnt="0">
        <dgm:presLayoutVars>
          <dgm:hierBranch val="init"/>
        </dgm:presLayoutVars>
      </dgm:prSet>
      <dgm:spPr/>
    </dgm:pt>
    <dgm:pt modelId="{11A46DCA-8A73-42FE-9086-5C07C94C1EA7}" type="pres">
      <dgm:prSet presAssocID="{97A52830-42CA-41DE-AB95-187BC345B7F6}" presName="rootComposite" presStyleCnt="0"/>
      <dgm:spPr/>
    </dgm:pt>
    <dgm:pt modelId="{AD603814-C640-40C9-8A9B-847858FB3B01}" type="pres">
      <dgm:prSet presAssocID="{97A52830-42CA-41DE-AB95-187BC345B7F6}" presName="rootText" presStyleLbl="node4" presStyleIdx="4" presStyleCnt="6" custScaleX="151902" custScaleY="176207" custLinFactNeighborX="-22811" custLinFactNeighborY="-76756">
        <dgm:presLayoutVars>
          <dgm:chPref val="3"/>
        </dgm:presLayoutVars>
      </dgm:prSet>
      <dgm:spPr/>
    </dgm:pt>
    <dgm:pt modelId="{5DC997A1-5CEB-475E-9E1C-F505179146FF}" type="pres">
      <dgm:prSet presAssocID="{97A52830-42CA-41DE-AB95-187BC345B7F6}" presName="rootConnector" presStyleLbl="node4" presStyleIdx="4" presStyleCnt="6"/>
      <dgm:spPr/>
    </dgm:pt>
    <dgm:pt modelId="{B355A232-A12C-4B09-A1CE-53AF033BFCCA}" type="pres">
      <dgm:prSet presAssocID="{97A52830-42CA-41DE-AB95-187BC345B7F6}" presName="hierChild4" presStyleCnt="0"/>
      <dgm:spPr/>
    </dgm:pt>
    <dgm:pt modelId="{CF281EAD-0620-4442-ACDA-4164815CAB1D}" type="pres">
      <dgm:prSet presAssocID="{97A52830-42CA-41DE-AB95-187BC345B7F6}" presName="hierChild5" presStyleCnt="0"/>
      <dgm:spPr/>
    </dgm:pt>
    <dgm:pt modelId="{47789B71-2C55-4D66-AA59-9988CEB62D38}" type="pres">
      <dgm:prSet presAssocID="{E4144B00-A753-4F51-85EF-BB57D1B0D282}" presName="Name37" presStyleLbl="parChTrans1D4" presStyleIdx="5" presStyleCnt="6"/>
      <dgm:spPr/>
    </dgm:pt>
    <dgm:pt modelId="{847D823F-1612-4D0D-BB81-634C2DCBE5C7}" type="pres">
      <dgm:prSet presAssocID="{5960AEC1-7899-464B-893B-1E4C92360320}" presName="hierRoot2" presStyleCnt="0">
        <dgm:presLayoutVars>
          <dgm:hierBranch val="init"/>
        </dgm:presLayoutVars>
      </dgm:prSet>
      <dgm:spPr/>
    </dgm:pt>
    <dgm:pt modelId="{45B4A0AA-317E-49EB-A93A-43E719F38E81}" type="pres">
      <dgm:prSet presAssocID="{5960AEC1-7899-464B-893B-1E4C92360320}" presName="rootComposite" presStyleCnt="0"/>
      <dgm:spPr/>
    </dgm:pt>
    <dgm:pt modelId="{6DB51EB4-CE4B-425D-A950-B4DF7AE71BE9}" type="pres">
      <dgm:prSet presAssocID="{5960AEC1-7899-464B-893B-1E4C92360320}" presName="rootText" presStyleLbl="node4" presStyleIdx="5" presStyleCnt="6" custScaleX="140639" custScaleY="159440" custLinFactNeighborX="-22811" custLinFactNeighborY="-91573">
        <dgm:presLayoutVars>
          <dgm:chPref val="3"/>
        </dgm:presLayoutVars>
      </dgm:prSet>
      <dgm:spPr/>
    </dgm:pt>
    <dgm:pt modelId="{8A80A9CD-BEEB-4963-AC4D-2BBD31E77FCF}" type="pres">
      <dgm:prSet presAssocID="{5960AEC1-7899-464B-893B-1E4C92360320}" presName="rootConnector" presStyleLbl="node4" presStyleIdx="5" presStyleCnt="6"/>
      <dgm:spPr/>
    </dgm:pt>
    <dgm:pt modelId="{3FD44D6E-8EAD-4163-A730-BC1A40D6D9E4}" type="pres">
      <dgm:prSet presAssocID="{5960AEC1-7899-464B-893B-1E4C92360320}" presName="hierChild4" presStyleCnt="0"/>
      <dgm:spPr/>
    </dgm:pt>
    <dgm:pt modelId="{08C21108-817B-43FE-8533-4A471F178628}" type="pres">
      <dgm:prSet presAssocID="{5960AEC1-7899-464B-893B-1E4C92360320}" presName="hierChild5" presStyleCnt="0"/>
      <dgm:spPr/>
    </dgm:pt>
    <dgm:pt modelId="{63823CDA-ED9C-4483-9E56-436DDD86587D}" type="pres">
      <dgm:prSet presAssocID="{DFBDD91E-AE9A-491B-8FF0-05502889080F}" presName="hierChild5" presStyleCnt="0"/>
      <dgm:spPr/>
    </dgm:pt>
    <dgm:pt modelId="{31861A32-766D-4C6E-882E-34CA611D1FF7}" type="pres">
      <dgm:prSet presAssocID="{586C4F85-4CB2-48F6-8B09-40616A4798D4}" presName="hierChild5" presStyleCnt="0"/>
      <dgm:spPr/>
    </dgm:pt>
    <dgm:pt modelId="{D40BF4FF-FD0B-4412-8249-AF1F2CAB0FC0}" type="pres">
      <dgm:prSet presAssocID="{32D86BEA-7D8F-422E-9F35-A938418F7AB2}" presName="hierChild3" presStyleCnt="0"/>
      <dgm:spPr/>
    </dgm:pt>
  </dgm:ptLst>
  <dgm:cxnLst>
    <dgm:cxn modelId="{E4A56606-10D4-42E0-B392-D59688DD6A07}" srcId="{DFBDD91E-AE9A-491B-8FF0-05502889080F}" destId="{97A52830-42CA-41DE-AB95-187BC345B7F6}" srcOrd="1" destOrd="0" parTransId="{9E2DB2B6-AF77-4A2E-A167-B0D17F536ADB}" sibTransId="{34AC0188-E5A0-4DAC-9261-660FC2BADCD3}"/>
    <dgm:cxn modelId="{9A4F360A-D9D4-4BCF-855C-F7C963DC02A1}" type="presOf" srcId="{586C4F85-4CB2-48F6-8B09-40616A4798D4}" destId="{B4E76BE9-BDD7-4268-86A3-B7C0B782EAAB}" srcOrd="0" destOrd="0" presId="urn:microsoft.com/office/officeart/2005/8/layout/orgChart1"/>
    <dgm:cxn modelId="{E1C4890B-D5D5-4006-90A1-9619AD347AAA}" type="presOf" srcId="{E4144B00-A753-4F51-85EF-BB57D1B0D282}" destId="{47789B71-2C55-4D66-AA59-9988CEB62D38}" srcOrd="0" destOrd="0" presId="urn:microsoft.com/office/officeart/2005/8/layout/orgChart1"/>
    <dgm:cxn modelId="{6267BE0E-9A8B-4139-BD19-E24F6AB42107}" type="presOf" srcId="{340B5E39-4CA2-4BC0-8AE0-D6A037BADFA8}" destId="{1A6E79F8-2A82-4D89-B296-452640F7F87A}" srcOrd="0" destOrd="0" presId="urn:microsoft.com/office/officeart/2005/8/layout/orgChart1"/>
    <dgm:cxn modelId="{53E66715-6E82-4D8F-B122-E09C3C0EA8B5}" type="presOf" srcId="{7F4D9539-F9BD-4577-87A9-15DE60D33700}" destId="{B3459A72-36E4-4037-99D0-53D8750F16C2}" srcOrd="0" destOrd="0" presId="urn:microsoft.com/office/officeart/2005/8/layout/orgChart1"/>
    <dgm:cxn modelId="{4B2AB423-4FB4-4432-96A5-6ED516CEE54F}" type="presOf" srcId="{EBD873E2-B8EB-4557-9C03-FA55207F1BAE}" destId="{4346792C-3420-4FB1-85D8-E5B54A3F4E58}" srcOrd="1" destOrd="0" presId="urn:microsoft.com/office/officeart/2005/8/layout/orgChart1"/>
    <dgm:cxn modelId="{97970227-80FF-4AF9-9CE4-0DC77D446C45}" srcId="{586C4F85-4CB2-48F6-8B09-40616A4798D4}" destId="{DFBDD91E-AE9A-491B-8FF0-05502889080F}" srcOrd="0" destOrd="0" parTransId="{0954E758-7F7B-48F9-9CB3-72401C329554}" sibTransId="{F84D35FD-104E-435A-8D49-C40B315BCEB2}"/>
    <dgm:cxn modelId="{4D84902A-B578-4F3E-8C1F-EB0E428F668F}" type="presOf" srcId="{6BC2D960-4694-4C94-9A52-32A3205044A4}" destId="{128521EC-CF8B-423C-8E66-65E260CF315A}" srcOrd="1" destOrd="0" presId="urn:microsoft.com/office/officeart/2005/8/layout/orgChart1"/>
    <dgm:cxn modelId="{3C99B72C-582D-411C-8756-63E02279194E}" type="presOf" srcId="{0954E758-7F7B-48F9-9CB3-72401C329554}" destId="{F4A54FFF-FA60-49C4-A5CA-F9F76324BFF4}" srcOrd="0" destOrd="0" presId="urn:microsoft.com/office/officeart/2005/8/layout/orgChart1"/>
    <dgm:cxn modelId="{65126136-D09C-4D1C-87E7-FD6AC1E7C522}" type="presOf" srcId="{1AF61DDF-15AC-48AE-85B6-3E5BBA34E304}" destId="{B79461C5-4401-465E-88C8-45B665534561}" srcOrd="1" destOrd="0" presId="urn:microsoft.com/office/officeart/2005/8/layout/orgChart1"/>
    <dgm:cxn modelId="{04C84136-80C3-4EB3-934A-74AC6457F5FC}" srcId="{32D86BEA-7D8F-422E-9F35-A938418F7AB2}" destId="{586C4F85-4CB2-48F6-8B09-40616A4798D4}" srcOrd="2" destOrd="0" parTransId="{BA9DA450-0042-4060-A458-0B05F627C9D9}" sibTransId="{9CBEFCE9-248E-42FB-B724-7097B3DEDE0D}"/>
    <dgm:cxn modelId="{F2E85C3B-265C-4933-8BF8-CFEE867B3795}" type="presOf" srcId="{32D86BEA-7D8F-422E-9F35-A938418F7AB2}" destId="{7F91ABE5-8D6D-43F8-A9D4-AB2BD2BA25D1}" srcOrd="1" destOrd="0" presId="urn:microsoft.com/office/officeart/2005/8/layout/orgChart1"/>
    <dgm:cxn modelId="{CC63B23E-BA7A-434F-B525-76A78BF548F4}" srcId="{7F4D9539-F9BD-4577-87A9-15DE60D33700}" destId="{32D86BEA-7D8F-422E-9F35-A938418F7AB2}" srcOrd="0" destOrd="0" parTransId="{655C6CE9-87D7-486A-A26D-3B3EEACD9B9A}" sibTransId="{0B36BAAE-FECA-4960-8452-561782F1E8FC}"/>
    <dgm:cxn modelId="{85DFB05B-D38D-461F-829C-F305104A02EA}" type="presOf" srcId="{32D86BEA-7D8F-422E-9F35-A938418F7AB2}" destId="{5A186C95-F700-47E1-81C4-533783E149EC}" srcOrd="0" destOrd="0" presId="urn:microsoft.com/office/officeart/2005/8/layout/orgChart1"/>
    <dgm:cxn modelId="{56C29961-280B-4BFE-ABD4-65F22E360559}" type="presOf" srcId="{6BC2D960-4694-4C94-9A52-32A3205044A4}" destId="{0103F5BC-50AC-4A9F-95ED-C09811267CE7}" srcOrd="0" destOrd="0" presId="urn:microsoft.com/office/officeart/2005/8/layout/orgChart1"/>
    <dgm:cxn modelId="{5EDA9D61-F4F0-4824-9244-295A0F5E1D39}" type="presOf" srcId="{97A52830-42CA-41DE-AB95-187BC345B7F6}" destId="{5DC997A1-5CEB-475E-9E1C-F505179146FF}" srcOrd="1" destOrd="0" presId="urn:microsoft.com/office/officeart/2005/8/layout/orgChart1"/>
    <dgm:cxn modelId="{C8941C63-D060-4A9F-A9E2-4B493D8E95F0}" type="presOf" srcId="{AF2FA0FC-A1BE-4F71-AF68-D174EA95FC29}" destId="{E5A6AC93-67DD-4C7A-8AA3-0B3D432B95C8}" srcOrd="0" destOrd="0" presId="urn:microsoft.com/office/officeart/2005/8/layout/orgChart1"/>
    <dgm:cxn modelId="{43C3EA43-DA2E-4351-8884-AD36EB8E0562}" type="presOf" srcId="{00306BE1-09EA-4716-AE01-FF5C270DF294}" destId="{AF5CCD3D-8AC1-4F85-9FC7-41F221677603}" srcOrd="0" destOrd="0" presId="urn:microsoft.com/office/officeart/2005/8/layout/orgChart1"/>
    <dgm:cxn modelId="{477DC046-A8F1-4BF0-B7F9-F659FB984E7C}" type="presOf" srcId="{97A52830-42CA-41DE-AB95-187BC345B7F6}" destId="{AD603814-C640-40C9-8A9B-847858FB3B01}" srcOrd="0" destOrd="0" presId="urn:microsoft.com/office/officeart/2005/8/layout/orgChart1"/>
    <dgm:cxn modelId="{963A1E69-22FF-4A24-BFCF-8BAE28D3DF41}" type="presOf" srcId="{AAE29F59-53DD-4778-90FE-DA9C892CB646}" destId="{B15EC6F5-C426-48E8-A1B9-85756D94E715}" srcOrd="0" destOrd="0" presId="urn:microsoft.com/office/officeart/2005/8/layout/orgChart1"/>
    <dgm:cxn modelId="{25FF5549-9170-4985-9403-B5BC0434D8E4}" type="presOf" srcId="{9E2DB2B6-AF77-4A2E-A167-B0D17F536ADB}" destId="{A2C58ED3-5A1E-45D8-9DD0-8921A63144B8}" srcOrd="0" destOrd="0" presId="urn:microsoft.com/office/officeart/2005/8/layout/orgChart1"/>
    <dgm:cxn modelId="{12947E6A-EE9C-4215-8AC1-61889493FCB6}" srcId="{32D86BEA-7D8F-422E-9F35-A938418F7AB2}" destId="{A0BF617F-A981-4A3D-9A1D-9957BCF7314E}" srcOrd="0" destOrd="0" parTransId="{AF2FA0FC-A1BE-4F71-AF68-D174EA95FC29}" sibTransId="{6D4BB186-45C4-4823-B2F4-2A1C4F5FA5B9}"/>
    <dgm:cxn modelId="{9D5A4A6C-510E-4DE0-B0FD-BB79150AE5CF}" type="presOf" srcId="{E1CC6633-2998-47EA-A436-5C18B2CC899F}" destId="{69B66463-C996-4610-8C33-3A8C985E3481}" srcOrd="0" destOrd="0" presId="urn:microsoft.com/office/officeart/2005/8/layout/orgChart1"/>
    <dgm:cxn modelId="{DF361671-388C-4C86-B0D3-CC12903CAE80}" type="presOf" srcId="{7E390971-7BA0-49B1-A058-BF322CFCD245}" destId="{C01DA485-8827-4C54-9FFE-B459F34C53E8}" srcOrd="0" destOrd="0" presId="urn:microsoft.com/office/officeart/2005/8/layout/orgChart1"/>
    <dgm:cxn modelId="{C5B8A576-F8D6-4B0C-800D-38008632121D}" type="presOf" srcId="{3A886467-2AAF-4E94-8CC7-A16C7C84F315}" destId="{A5814AFA-C4CA-4B63-A4BA-3BF01AFF60B8}" srcOrd="0" destOrd="0" presId="urn:microsoft.com/office/officeart/2005/8/layout/orgChart1"/>
    <dgm:cxn modelId="{7F346978-0DB0-4488-AE7E-1B4DA3F53ADC}" type="presOf" srcId="{A0BF617F-A981-4A3D-9A1D-9957BCF7314E}" destId="{BAEB17FE-B847-4233-9F5A-9606481CA44E}" srcOrd="1" destOrd="0" presId="urn:microsoft.com/office/officeart/2005/8/layout/orgChart1"/>
    <dgm:cxn modelId="{129A8A81-3A99-4468-84D8-D184A34D9FF6}" type="presOf" srcId="{A0BF617F-A981-4A3D-9A1D-9957BCF7314E}" destId="{313456DC-DAA4-4434-98B5-5A6845B73029}" srcOrd="0" destOrd="0" presId="urn:microsoft.com/office/officeart/2005/8/layout/orgChart1"/>
    <dgm:cxn modelId="{E0CD228B-BC1D-4438-8BDB-0478EBC6CBEC}" type="presOf" srcId="{EBD873E2-B8EB-4557-9C03-FA55207F1BAE}" destId="{40C34200-EDFE-44B1-90E0-682970906D91}" srcOrd="0" destOrd="0" presId="urn:microsoft.com/office/officeart/2005/8/layout/orgChart1"/>
    <dgm:cxn modelId="{4901618F-D73A-4BD6-9487-FE2020A5990C}" srcId="{DFBDD91E-AE9A-491B-8FF0-05502889080F}" destId="{6BC2D960-4694-4C94-9A52-32A3205044A4}" srcOrd="0" destOrd="0" parTransId="{00306BE1-09EA-4716-AE01-FF5C270DF294}" sibTransId="{7BD2910E-2FE8-49FF-97A9-0DA4FFEA69E4}"/>
    <dgm:cxn modelId="{058C0B95-E032-447F-A423-6B75853D3FC5}" type="presOf" srcId="{5960AEC1-7899-464B-893B-1E4C92360320}" destId="{8A80A9CD-BEEB-4963-AC4D-2BBD31E77FCF}" srcOrd="1" destOrd="0" presId="urn:microsoft.com/office/officeart/2005/8/layout/orgChart1"/>
    <dgm:cxn modelId="{5A34EF98-6FAC-4C78-A6CB-A17CA3B1F237}" type="presOf" srcId="{586C4F85-4CB2-48F6-8B09-40616A4798D4}" destId="{CA6A69B7-7C1B-410A-AA5C-0F9DC5C5890D}" srcOrd="1" destOrd="0" presId="urn:microsoft.com/office/officeart/2005/8/layout/orgChart1"/>
    <dgm:cxn modelId="{D92EB79F-A882-463C-A732-B49BDA475C88}" srcId="{32D86BEA-7D8F-422E-9F35-A938418F7AB2}" destId="{1EFAE7D7-2D9F-4CF5-8F95-CD5A1D1A315B}" srcOrd="1" destOrd="0" parTransId="{AAE29F59-53DD-4778-90FE-DA9C892CB646}" sibTransId="{8DBE4BFD-C806-4C62-AF69-345AFD2AE06E}"/>
    <dgm:cxn modelId="{C024A3A7-D899-4327-AC37-985A4887A921}" type="presOf" srcId="{1AF61DDF-15AC-48AE-85B6-3E5BBA34E304}" destId="{01505016-85D3-479A-B494-ED9BC468D9D8}" srcOrd="0" destOrd="0" presId="urn:microsoft.com/office/officeart/2005/8/layout/orgChart1"/>
    <dgm:cxn modelId="{3CA650AB-CF19-48CB-A5AB-E9EC8B58B19B}" srcId="{A0BF617F-A981-4A3D-9A1D-9957BCF7314E}" destId="{EBD873E2-B8EB-4557-9C03-FA55207F1BAE}" srcOrd="0" destOrd="0" parTransId="{7E390971-7BA0-49B1-A058-BF322CFCD245}" sibTransId="{A27D4923-6B39-452C-AA25-30586718B948}"/>
    <dgm:cxn modelId="{147CB3AD-5C40-4A41-B84E-B85A8EA2D2CC}" srcId="{F7D80434-DC00-4EAF-B70E-68F0F3D0E794}" destId="{0ACBB8D3-0CDD-4FFC-B8CC-0BB2D696CC8D}" srcOrd="2" destOrd="0" parTransId="{582E37E1-7BC4-45D6-ADD5-E0E2A1F21FA3}" sibTransId="{374E43B9-6F51-4FF3-A646-AF5EE8DBFA75}"/>
    <dgm:cxn modelId="{40BC35B0-23CF-45AD-9A2B-78D24554593D}" type="presOf" srcId="{DFBDD91E-AE9A-491B-8FF0-05502889080F}" destId="{ACD4C4C3-6F41-4E88-83D6-42D4EC43EDA4}" srcOrd="0" destOrd="0" presId="urn:microsoft.com/office/officeart/2005/8/layout/orgChart1"/>
    <dgm:cxn modelId="{79F72DB3-6D4C-4CB4-8DFB-424CF89F8F6F}" type="presOf" srcId="{DFBDD91E-AE9A-491B-8FF0-05502889080F}" destId="{595737F0-3610-4836-8DD6-6939636F704E}" srcOrd="1" destOrd="0" presId="urn:microsoft.com/office/officeart/2005/8/layout/orgChart1"/>
    <dgm:cxn modelId="{6F5405BA-2959-48AD-B33A-61D159F44B51}" srcId="{DFBDD91E-AE9A-491B-8FF0-05502889080F}" destId="{5960AEC1-7899-464B-893B-1E4C92360320}" srcOrd="2" destOrd="0" parTransId="{E4144B00-A753-4F51-85EF-BB57D1B0D282}" sibTransId="{729EAB1F-3EDE-416B-BCD3-683996BCE8AC}"/>
    <dgm:cxn modelId="{93A01ABA-08DC-4FFB-B127-4FE452502826}" type="presOf" srcId="{5960AEC1-7899-464B-893B-1E4C92360320}" destId="{6DB51EB4-CE4B-425D-A950-B4DF7AE71BE9}" srcOrd="0" destOrd="0" presId="urn:microsoft.com/office/officeart/2005/8/layout/orgChart1"/>
    <dgm:cxn modelId="{4ECEFFBD-1CF7-4295-94A7-4CB171F94E79}" type="presOf" srcId="{1EFAE7D7-2D9F-4CF5-8F95-CD5A1D1A315B}" destId="{D2E0E31D-F0A5-416A-A971-85F0CA841729}" srcOrd="0" destOrd="0" presId="urn:microsoft.com/office/officeart/2005/8/layout/orgChart1"/>
    <dgm:cxn modelId="{1DB0CDCC-69F2-420A-BA61-FC6430A56732}" srcId="{F7D80434-DC00-4EAF-B70E-68F0F3D0E794}" destId="{1AF61DDF-15AC-48AE-85B6-3E5BBA34E304}" srcOrd="1" destOrd="0" parTransId="{9B4BA857-3918-4E1D-A7B5-BFFB7870B433}" sibTransId="{FB236F67-0925-42B4-931A-241CC533BD69}"/>
    <dgm:cxn modelId="{6B0932CF-D8E2-4C1A-A9B8-4E27D27F6A21}" srcId="{F7D80434-DC00-4EAF-B70E-68F0F3D0E794}" destId="{E1CC6633-2998-47EA-A436-5C18B2CC899F}" srcOrd="0" destOrd="0" parTransId="{340B5E39-4CA2-4BC0-8AE0-D6A037BADFA8}" sibTransId="{DDB53FB1-F655-4206-B6D2-AC1DAAB08CE7}"/>
    <dgm:cxn modelId="{39C744CF-8F47-4309-B837-D72F9F7BE0E4}" type="presOf" srcId="{0ACBB8D3-0CDD-4FFC-B8CC-0BB2D696CC8D}" destId="{CBF4F448-EBA4-4274-AD32-B61BEF4FD7A0}" srcOrd="1" destOrd="0" presId="urn:microsoft.com/office/officeart/2005/8/layout/orgChart1"/>
    <dgm:cxn modelId="{2D233BD2-750D-472D-A102-961CE2735C50}" type="presOf" srcId="{9B4BA857-3918-4E1D-A7B5-BFFB7870B433}" destId="{F052C038-9241-4DD5-838A-49FA9CD7CF81}" srcOrd="0" destOrd="0" presId="urn:microsoft.com/office/officeart/2005/8/layout/orgChart1"/>
    <dgm:cxn modelId="{AD1CFDD6-6061-4785-BD16-CF98A3D291BA}" type="presOf" srcId="{F7D80434-DC00-4EAF-B70E-68F0F3D0E794}" destId="{4ACB4644-25B8-42B0-A6AD-0A618ABDE127}" srcOrd="0" destOrd="0" presId="urn:microsoft.com/office/officeart/2005/8/layout/orgChart1"/>
    <dgm:cxn modelId="{E6EC6ED9-4122-4130-A010-0C7DFAFDAC21}" type="presOf" srcId="{582E37E1-7BC4-45D6-ADD5-E0E2A1F21FA3}" destId="{27CECA99-CC24-45F1-8387-471D8D5BC836}" srcOrd="0" destOrd="0" presId="urn:microsoft.com/office/officeart/2005/8/layout/orgChart1"/>
    <dgm:cxn modelId="{2787C0E0-6921-47E5-9395-8F16C3D749EA}" srcId="{1EFAE7D7-2D9F-4CF5-8F95-CD5A1D1A315B}" destId="{F7D80434-DC00-4EAF-B70E-68F0F3D0E794}" srcOrd="0" destOrd="0" parTransId="{3A886467-2AAF-4E94-8CC7-A16C7C84F315}" sibTransId="{257804C0-21FC-463C-8550-DD8BBABF1B80}"/>
    <dgm:cxn modelId="{47CF60E5-755C-4F9A-AF51-3E098C78D9CA}" type="presOf" srcId="{E1CC6633-2998-47EA-A436-5C18B2CC899F}" destId="{FC3873F8-7644-421E-88E3-C08A1F450EA7}" srcOrd="1" destOrd="0" presId="urn:microsoft.com/office/officeart/2005/8/layout/orgChart1"/>
    <dgm:cxn modelId="{8F645DEF-3784-4D3E-9F78-9FB6E524AF6B}" type="presOf" srcId="{0ACBB8D3-0CDD-4FFC-B8CC-0BB2D696CC8D}" destId="{192DFF7D-9BEC-411B-953F-CD77032275DF}" srcOrd="0" destOrd="0" presId="urn:microsoft.com/office/officeart/2005/8/layout/orgChart1"/>
    <dgm:cxn modelId="{3E153DFA-D4D8-4011-AC43-8557BFE0037C}" type="presOf" srcId="{1EFAE7D7-2D9F-4CF5-8F95-CD5A1D1A315B}" destId="{AA2E1E66-9256-4D1C-9007-F376F219C85B}" srcOrd="1" destOrd="0" presId="urn:microsoft.com/office/officeart/2005/8/layout/orgChart1"/>
    <dgm:cxn modelId="{66323FFA-C609-4987-9A72-57B1CE3C3DFD}" type="presOf" srcId="{F7D80434-DC00-4EAF-B70E-68F0F3D0E794}" destId="{CC996699-46FD-42DB-808A-BEA25C1DCF22}" srcOrd="1" destOrd="0" presId="urn:microsoft.com/office/officeart/2005/8/layout/orgChart1"/>
    <dgm:cxn modelId="{72C557FF-DF83-47F5-933D-B2EAAD2FE02C}" type="presOf" srcId="{BA9DA450-0042-4060-A458-0B05F627C9D9}" destId="{067AB2C7-0021-4941-8503-B16DE3CE78C4}" srcOrd="0" destOrd="0" presId="urn:microsoft.com/office/officeart/2005/8/layout/orgChart1"/>
    <dgm:cxn modelId="{90753FDB-900A-42D2-95F2-6E89F5C853A9}" type="presParOf" srcId="{B3459A72-36E4-4037-99D0-53D8750F16C2}" destId="{22E1495D-8390-48C8-8C69-2F0FCA363EDF}" srcOrd="0" destOrd="0" presId="urn:microsoft.com/office/officeart/2005/8/layout/orgChart1"/>
    <dgm:cxn modelId="{66EDFDFB-AF1F-4C8E-AD49-FB854D0DDAE0}" type="presParOf" srcId="{22E1495D-8390-48C8-8C69-2F0FCA363EDF}" destId="{50C7ABA6-43BE-4135-A9CE-68B4BACCA14D}" srcOrd="0" destOrd="0" presId="urn:microsoft.com/office/officeart/2005/8/layout/orgChart1"/>
    <dgm:cxn modelId="{DFEFE692-3960-4276-BD9F-4636DF3B80A3}" type="presParOf" srcId="{50C7ABA6-43BE-4135-A9CE-68B4BACCA14D}" destId="{5A186C95-F700-47E1-81C4-533783E149EC}" srcOrd="0" destOrd="0" presId="urn:microsoft.com/office/officeart/2005/8/layout/orgChart1"/>
    <dgm:cxn modelId="{E2545FD8-17F1-410C-958B-6857FEA039C7}" type="presParOf" srcId="{50C7ABA6-43BE-4135-A9CE-68B4BACCA14D}" destId="{7F91ABE5-8D6D-43F8-A9D4-AB2BD2BA25D1}" srcOrd="1" destOrd="0" presId="urn:microsoft.com/office/officeart/2005/8/layout/orgChart1"/>
    <dgm:cxn modelId="{FAD6267F-4677-4CAA-8AF2-3E4ACA568F8C}" type="presParOf" srcId="{22E1495D-8390-48C8-8C69-2F0FCA363EDF}" destId="{CB241710-8348-42D3-8099-B6594CC081AA}" srcOrd="1" destOrd="0" presId="urn:microsoft.com/office/officeart/2005/8/layout/orgChart1"/>
    <dgm:cxn modelId="{6CCCBAE8-AF74-4C78-8F48-E7DDA73D5C92}" type="presParOf" srcId="{CB241710-8348-42D3-8099-B6594CC081AA}" destId="{E5A6AC93-67DD-4C7A-8AA3-0B3D432B95C8}" srcOrd="0" destOrd="0" presId="urn:microsoft.com/office/officeart/2005/8/layout/orgChart1"/>
    <dgm:cxn modelId="{90A49FAB-6615-4EC1-8915-BF9D2FD29B6D}" type="presParOf" srcId="{CB241710-8348-42D3-8099-B6594CC081AA}" destId="{6029A487-0443-4353-9CF3-D6F3E045A7D8}" srcOrd="1" destOrd="0" presId="urn:microsoft.com/office/officeart/2005/8/layout/orgChart1"/>
    <dgm:cxn modelId="{BDE6DD56-87A9-40FE-B49B-27265FD8D7C6}" type="presParOf" srcId="{6029A487-0443-4353-9CF3-D6F3E045A7D8}" destId="{76182CDF-FC16-448D-AFE0-1598622FB14F}" srcOrd="0" destOrd="0" presId="urn:microsoft.com/office/officeart/2005/8/layout/orgChart1"/>
    <dgm:cxn modelId="{EE8BC4EC-7675-4073-8542-0907A8D7C351}" type="presParOf" srcId="{76182CDF-FC16-448D-AFE0-1598622FB14F}" destId="{313456DC-DAA4-4434-98B5-5A6845B73029}" srcOrd="0" destOrd="0" presId="urn:microsoft.com/office/officeart/2005/8/layout/orgChart1"/>
    <dgm:cxn modelId="{6960A68D-3729-4D18-A72A-55F2F77DFCC7}" type="presParOf" srcId="{76182CDF-FC16-448D-AFE0-1598622FB14F}" destId="{BAEB17FE-B847-4233-9F5A-9606481CA44E}" srcOrd="1" destOrd="0" presId="urn:microsoft.com/office/officeart/2005/8/layout/orgChart1"/>
    <dgm:cxn modelId="{451F87BF-73E0-494A-B79C-828F6F180869}" type="presParOf" srcId="{6029A487-0443-4353-9CF3-D6F3E045A7D8}" destId="{485FC6D8-ABD5-4BDA-B0C7-5AC6D36A15B2}" srcOrd="1" destOrd="0" presId="urn:microsoft.com/office/officeart/2005/8/layout/orgChart1"/>
    <dgm:cxn modelId="{1474EE76-7E15-4611-9840-38888C56DEC3}" type="presParOf" srcId="{485FC6D8-ABD5-4BDA-B0C7-5AC6D36A15B2}" destId="{C01DA485-8827-4C54-9FFE-B459F34C53E8}" srcOrd="0" destOrd="0" presId="urn:microsoft.com/office/officeart/2005/8/layout/orgChart1"/>
    <dgm:cxn modelId="{C4461E0B-9770-426C-9463-6507CCBE0E5F}" type="presParOf" srcId="{485FC6D8-ABD5-4BDA-B0C7-5AC6D36A15B2}" destId="{E590D221-9A71-49B4-B86B-F5C71703F8A0}" srcOrd="1" destOrd="0" presId="urn:microsoft.com/office/officeart/2005/8/layout/orgChart1"/>
    <dgm:cxn modelId="{4098A88C-4335-4D8A-9A5B-92F2EBB074FB}" type="presParOf" srcId="{E590D221-9A71-49B4-B86B-F5C71703F8A0}" destId="{60EA2846-E718-43CF-A70F-0234D12FC6D6}" srcOrd="0" destOrd="0" presId="urn:microsoft.com/office/officeart/2005/8/layout/orgChart1"/>
    <dgm:cxn modelId="{77A36EF5-D01E-43EC-8E9B-7C6161025705}" type="presParOf" srcId="{60EA2846-E718-43CF-A70F-0234D12FC6D6}" destId="{40C34200-EDFE-44B1-90E0-682970906D91}" srcOrd="0" destOrd="0" presId="urn:microsoft.com/office/officeart/2005/8/layout/orgChart1"/>
    <dgm:cxn modelId="{DA58746E-BB5E-47E8-98B8-75D47B50B6C9}" type="presParOf" srcId="{60EA2846-E718-43CF-A70F-0234D12FC6D6}" destId="{4346792C-3420-4FB1-85D8-E5B54A3F4E58}" srcOrd="1" destOrd="0" presId="urn:microsoft.com/office/officeart/2005/8/layout/orgChart1"/>
    <dgm:cxn modelId="{98B34D7D-54DD-41E9-AD3A-FEF8315030DC}" type="presParOf" srcId="{E590D221-9A71-49B4-B86B-F5C71703F8A0}" destId="{DA080ACC-3C1A-4A5E-8AF2-1CAE5B6097C2}" srcOrd="1" destOrd="0" presId="urn:microsoft.com/office/officeart/2005/8/layout/orgChart1"/>
    <dgm:cxn modelId="{E3C15CFB-EEC9-468C-9465-C667B799EC36}" type="presParOf" srcId="{E590D221-9A71-49B4-B86B-F5C71703F8A0}" destId="{DB30897E-C16B-4E90-9C94-C1CD5EE6B6D1}" srcOrd="2" destOrd="0" presId="urn:microsoft.com/office/officeart/2005/8/layout/orgChart1"/>
    <dgm:cxn modelId="{86C94E0D-8B63-4E16-8376-790D0E0EA931}" type="presParOf" srcId="{6029A487-0443-4353-9CF3-D6F3E045A7D8}" destId="{2350B317-9392-40BD-B0F2-BD4AC4D240BE}" srcOrd="2" destOrd="0" presId="urn:microsoft.com/office/officeart/2005/8/layout/orgChart1"/>
    <dgm:cxn modelId="{55D56A34-9F7B-46E0-9019-664B74E983EB}" type="presParOf" srcId="{CB241710-8348-42D3-8099-B6594CC081AA}" destId="{B15EC6F5-C426-48E8-A1B9-85756D94E715}" srcOrd="2" destOrd="0" presId="urn:microsoft.com/office/officeart/2005/8/layout/orgChart1"/>
    <dgm:cxn modelId="{E7432DF4-B4E9-4AA0-AA60-CD2A2C769555}" type="presParOf" srcId="{CB241710-8348-42D3-8099-B6594CC081AA}" destId="{3B660EB1-354B-4BB7-80D7-B8F0494BF10D}" srcOrd="3" destOrd="0" presId="urn:microsoft.com/office/officeart/2005/8/layout/orgChart1"/>
    <dgm:cxn modelId="{6DC15E70-95A6-4EFB-B937-534A69F04502}" type="presParOf" srcId="{3B660EB1-354B-4BB7-80D7-B8F0494BF10D}" destId="{FF652859-7D77-444E-8EDD-C7532A898AF7}" srcOrd="0" destOrd="0" presId="urn:microsoft.com/office/officeart/2005/8/layout/orgChart1"/>
    <dgm:cxn modelId="{9228F6B2-968B-4B61-9AB1-D5277F120EC4}" type="presParOf" srcId="{FF652859-7D77-444E-8EDD-C7532A898AF7}" destId="{D2E0E31D-F0A5-416A-A971-85F0CA841729}" srcOrd="0" destOrd="0" presId="urn:microsoft.com/office/officeart/2005/8/layout/orgChart1"/>
    <dgm:cxn modelId="{6FB756CE-9D7D-4D53-B2DC-B3362325D182}" type="presParOf" srcId="{FF652859-7D77-444E-8EDD-C7532A898AF7}" destId="{AA2E1E66-9256-4D1C-9007-F376F219C85B}" srcOrd="1" destOrd="0" presId="urn:microsoft.com/office/officeart/2005/8/layout/orgChart1"/>
    <dgm:cxn modelId="{2A0CED4E-8E96-437B-860F-194791C6CA30}" type="presParOf" srcId="{3B660EB1-354B-4BB7-80D7-B8F0494BF10D}" destId="{6648B9AD-8BEC-4253-BF55-CF461CE8213D}" srcOrd="1" destOrd="0" presId="urn:microsoft.com/office/officeart/2005/8/layout/orgChart1"/>
    <dgm:cxn modelId="{3C28D8BB-953D-4CA4-B6AB-466DFEB9D898}" type="presParOf" srcId="{6648B9AD-8BEC-4253-BF55-CF461CE8213D}" destId="{A5814AFA-C4CA-4B63-A4BA-3BF01AFF60B8}" srcOrd="0" destOrd="0" presId="urn:microsoft.com/office/officeart/2005/8/layout/orgChart1"/>
    <dgm:cxn modelId="{1D7037E0-8948-4674-8F87-EB9328D548A7}" type="presParOf" srcId="{6648B9AD-8BEC-4253-BF55-CF461CE8213D}" destId="{D84F8850-2F91-4B39-B9A9-39E4C464A2B5}" srcOrd="1" destOrd="0" presId="urn:microsoft.com/office/officeart/2005/8/layout/orgChart1"/>
    <dgm:cxn modelId="{A7CDEFC7-0D5C-42E7-A552-8A4F3F238FEF}" type="presParOf" srcId="{D84F8850-2F91-4B39-B9A9-39E4C464A2B5}" destId="{1EED22B2-1B2B-4B10-8CA1-157AA49C8772}" srcOrd="0" destOrd="0" presId="urn:microsoft.com/office/officeart/2005/8/layout/orgChart1"/>
    <dgm:cxn modelId="{3ED80057-2264-4609-AE6C-4B1E81B2CF92}" type="presParOf" srcId="{1EED22B2-1B2B-4B10-8CA1-157AA49C8772}" destId="{4ACB4644-25B8-42B0-A6AD-0A618ABDE127}" srcOrd="0" destOrd="0" presId="urn:microsoft.com/office/officeart/2005/8/layout/orgChart1"/>
    <dgm:cxn modelId="{C52BF251-D555-4662-8DA1-97D4EBEFB6C5}" type="presParOf" srcId="{1EED22B2-1B2B-4B10-8CA1-157AA49C8772}" destId="{CC996699-46FD-42DB-808A-BEA25C1DCF22}" srcOrd="1" destOrd="0" presId="urn:microsoft.com/office/officeart/2005/8/layout/orgChart1"/>
    <dgm:cxn modelId="{1B623DEF-CC14-48D6-AE91-A91F3F61E3BA}" type="presParOf" srcId="{D84F8850-2F91-4B39-B9A9-39E4C464A2B5}" destId="{33FBB7F2-0B8C-40BF-93C4-0422D39AE549}" srcOrd="1" destOrd="0" presId="urn:microsoft.com/office/officeart/2005/8/layout/orgChart1"/>
    <dgm:cxn modelId="{B8BC2B9C-99CE-4499-9DB6-26FC32CC30BB}" type="presParOf" srcId="{33FBB7F2-0B8C-40BF-93C4-0422D39AE549}" destId="{1A6E79F8-2A82-4D89-B296-452640F7F87A}" srcOrd="0" destOrd="0" presId="urn:microsoft.com/office/officeart/2005/8/layout/orgChart1"/>
    <dgm:cxn modelId="{2F6B13AE-95F4-4240-A8CA-1A502BB264BF}" type="presParOf" srcId="{33FBB7F2-0B8C-40BF-93C4-0422D39AE549}" destId="{A446BFE4-20D7-4AF6-AC19-CDE92865EB00}" srcOrd="1" destOrd="0" presId="urn:microsoft.com/office/officeart/2005/8/layout/orgChart1"/>
    <dgm:cxn modelId="{EA9800F9-7E1E-43F8-849A-D5FC3BA09AD4}" type="presParOf" srcId="{A446BFE4-20D7-4AF6-AC19-CDE92865EB00}" destId="{98267FDA-6D5E-4083-B2BE-1788ABC2782F}" srcOrd="0" destOrd="0" presId="urn:microsoft.com/office/officeart/2005/8/layout/orgChart1"/>
    <dgm:cxn modelId="{D16AE089-67FC-42DE-9380-35724215C65D}" type="presParOf" srcId="{98267FDA-6D5E-4083-B2BE-1788ABC2782F}" destId="{69B66463-C996-4610-8C33-3A8C985E3481}" srcOrd="0" destOrd="0" presId="urn:microsoft.com/office/officeart/2005/8/layout/orgChart1"/>
    <dgm:cxn modelId="{AB71709C-84CC-4CB6-9E57-2B1380E67C2B}" type="presParOf" srcId="{98267FDA-6D5E-4083-B2BE-1788ABC2782F}" destId="{FC3873F8-7644-421E-88E3-C08A1F450EA7}" srcOrd="1" destOrd="0" presId="urn:microsoft.com/office/officeart/2005/8/layout/orgChart1"/>
    <dgm:cxn modelId="{B53CFC41-A0B8-4158-A85E-CBFD69C78B1C}" type="presParOf" srcId="{A446BFE4-20D7-4AF6-AC19-CDE92865EB00}" destId="{C0CCACEE-9C3F-4BC0-B814-0EF8CAC543C4}" srcOrd="1" destOrd="0" presId="urn:microsoft.com/office/officeart/2005/8/layout/orgChart1"/>
    <dgm:cxn modelId="{83340AE7-E7B7-4EEA-A408-DFEBB69510CF}" type="presParOf" srcId="{A446BFE4-20D7-4AF6-AC19-CDE92865EB00}" destId="{6A855349-365F-4CA0-9DA8-25D674854F46}" srcOrd="2" destOrd="0" presId="urn:microsoft.com/office/officeart/2005/8/layout/orgChart1"/>
    <dgm:cxn modelId="{F3A5FEDF-B82E-4DCE-B036-3DC3EA2C3214}" type="presParOf" srcId="{33FBB7F2-0B8C-40BF-93C4-0422D39AE549}" destId="{F052C038-9241-4DD5-838A-49FA9CD7CF81}" srcOrd="2" destOrd="0" presId="urn:microsoft.com/office/officeart/2005/8/layout/orgChart1"/>
    <dgm:cxn modelId="{369513DD-2E3B-48EE-9833-43D2EBD16C56}" type="presParOf" srcId="{33FBB7F2-0B8C-40BF-93C4-0422D39AE549}" destId="{64F1AA24-D4B4-45AA-8BE8-BF40546C8DD5}" srcOrd="3" destOrd="0" presId="urn:microsoft.com/office/officeart/2005/8/layout/orgChart1"/>
    <dgm:cxn modelId="{1A3AC99E-F187-47E1-85BF-B8A9F87985A8}" type="presParOf" srcId="{64F1AA24-D4B4-45AA-8BE8-BF40546C8DD5}" destId="{A1282202-F30B-4146-935B-61B2CC56DACA}" srcOrd="0" destOrd="0" presId="urn:microsoft.com/office/officeart/2005/8/layout/orgChart1"/>
    <dgm:cxn modelId="{6299F84D-6536-4D1E-BD30-1128006F7BF6}" type="presParOf" srcId="{A1282202-F30B-4146-935B-61B2CC56DACA}" destId="{01505016-85D3-479A-B494-ED9BC468D9D8}" srcOrd="0" destOrd="0" presId="urn:microsoft.com/office/officeart/2005/8/layout/orgChart1"/>
    <dgm:cxn modelId="{1D5A4A7E-F0AB-45D3-8B6F-44A4A1B05807}" type="presParOf" srcId="{A1282202-F30B-4146-935B-61B2CC56DACA}" destId="{B79461C5-4401-465E-88C8-45B665534561}" srcOrd="1" destOrd="0" presId="urn:microsoft.com/office/officeart/2005/8/layout/orgChart1"/>
    <dgm:cxn modelId="{963F2C2C-94C5-40A4-9AA5-6D747E3A992B}" type="presParOf" srcId="{64F1AA24-D4B4-45AA-8BE8-BF40546C8DD5}" destId="{E435EF68-B802-45AE-A217-D5B075AAF5B3}" srcOrd="1" destOrd="0" presId="urn:microsoft.com/office/officeart/2005/8/layout/orgChart1"/>
    <dgm:cxn modelId="{5401DB15-954F-4D8B-982B-F2F7A42F47BC}" type="presParOf" srcId="{64F1AA24-D4B4-45AA-8BE8-BF40546C8DD5}" destId="{AAE2A3E6-25F3-49EB-8803-F106A8C1B027}" srcOrd="2" destOrd="0" presId="urn:microsoft.com/office/officeart/2005/8/layout/orgChart1"/>
    <dgm:cxn modelId="{EAE1B0D7-78D0-4ABB-98A9-8ACA08F34190}" type="presParOf" srcId="{33FBB7F2-0B8C-40BF-93C4-0422D39AE549}" destId="{27CECA99-CC24-45F1-8387-471D8D5BC836}" srcOrd="4" destOrd="0" presId="urn:microsoft.com/office/officeart/2005/8/layout/orgChart1"/>
    <dgm:cxn modelId="{8D653283-AF92-4784-9179-509AF3FC8CC5}" type="presParOf" srcId="{33FBB7F2-0B8C-40BF-93C4-0422D39AE549}" destId="{B3F6D740-CF9E-46C7-8739-E7CAFD1233F6}" srcOrd="5" destOrd="0" presId="urn:microsoft.com/office/officeart/2005/8/layout/orgChart1"/>
    <dgm:cxn modelId="{B69D1082-5E03-4CB6-8778-6339962C317A}" type="presParOf" srcId="{B3F6D740-CF9E-46C7-8739-E7CAFD1233F6}" destId="{C8A0409D-9229-4D25-ACBD-E19F3C148F8D}" srcOrd="0" destOrd="0" presId="urn:microsoft.com/office/officeart/2005/8/layout/orgChart1"/>
    <dgm:cxn modelId="{8CD0E936-FE04-47E0-87C3-E793181619F7}" type="presParOf" srcId="{C8A0409D-9229-4D25-ACBD-E19F3C148F8D}" destId="{192DFF7D-9BEC-411B-953F-CD77032275DF}" srcOrd="0" destOrd="0" presId="urn:microsoft.com/office/officeart/2005/8/layout/orgChart1"/>
    <dgm:cxn modelId="{D1796BA9-040A-4315-9784-8EC9C92BC0C9}" type="presParOf" srcId="{C8A0409D-9229-4D25-ACBD-E19F3C148F8D}" destId="{CBF4F448-EBA4-4274-AD32-B61BEF4FD7A0}" srcOrd="1" destOrd="0" presId="urn:microsoft.com/office/officeart/2005/8/layout/orgChart1"/>
    <dgm:cxn modelId="{6A56D094-D02A-4D5F-AF57-A2667BDCB8BE}" type="presParOf" srcId="{B3F6D740-CF9E-46C7-8739-E7CAFD1233F6}" destId="{C8AB5407-F946-4463-9A61-64B3FBAD728A}" srcOrd="1" destOrd="0" presId="urn:microsoft.com/office/officeart/2005/8/layout/orgChart1"/>
    <dgm:cxn modelId="{6193A25E-E112-4C70-B4B3-92421AB04C71}" type="presParOf" srcId="{B3F6D740-CF9E-46C7-8739-E7CAFD1233F6}" destId="{3337B775-E5C1-418A-A017-4438E083AB4F}" srcOrd="2" destOrd="0" presId="urn:microsoft.com/office/officeart/2005/8/layout/orgChart1"/>
    <dgm:cxn modelId="{E4407E52-3EDE-4697-AD46-A458B7115684}" type="presParOf" srcId="{D84F8850-2F91-4B39-B9A9-39E4C464A2B5}" destId="{D58938E8-6F4D-4F62-9D1E-86AF1EABCB35}" srcOrd="2" destOrd="0" presId="urn:microsoft.com/office/officeart/2005/8/layout/orgChart1"/>
    <dgm:cxn modelId="{2D7998C2-1ED1-41E9-9010-F59385452DC9}" type="presParOf" srcId="{3B660EB1-354B-4BB7-80D7-B8F0494BF10D}" destId="{7986B4FF-9CD1-4D42-89B0-3947FE48AC00}" srcOrd="2" destOrd="0" presId="urn:microsoft.com/office/officeart/2005/8/layout/orgChart1"/>
    <dgm:cxn modelId="{4E51D65F-FDE2-4831-9B55-0B2F6B7596A2}" type="presParOf" srcId="{CB241710-8348-42D3-8099-B6594CC081AA}" destId="{067AB2C7-0021-4941-8503-B16DE3CE78C4}" srcOrd="4" destOrd="0" presId="urn:microsoft.com/office/officeart/2005/8/layout/orgChart1"/>
    <dgm:cxn modelId="{A1EFFFA9-78E8-4656-91A7-D07D735605AB}" type="presParOf" srcId="{CB241710-8348-42D3-8099-B6594CC081AA}" destId="{34AA79A3-D2C0-47C6-99B9-18AB301B2A86}" srcOrd="5" destOrd="0" presId="urn:microsoft.com/office/officeart/2005/8/layout/orgChart1"/>
    <dgm:cxn modelId="{D004399E-CD5F-4AED-BEF6-50A161E1EC58}" type="presParOf" srcId="{34AA79A3-D2C0-47C6-99B9-18AB301B2A86}" destId="{EC79C9E9-0239-4C21-8E24-66034604D899}" srcOrd="0" destOrd="0" presId="urn:microsoft.com/office/officeart/2005/8/layout/orgChart1"/>
    <dgm:cxn modelId="{2994DBF1-D91F-4756-9AE0-04A0AF9FB885}" type="presParOf" srcId="{EC79C9E9-0239-4C21-8E24-66034604D899}" destId="{B4E76BE9-BDD7-4268-86A3-B7C0B782EAAB}" srcOrd="0" destOrd="0" presId="urn:microsoft.com/office/officeart/2005/8/layout/orgChart1"/>
    <dgm:cxn modelId="{E728946A-E4E0-4574-92EB-00A15846991B}" type="presParOf" srcId="{EC79C9E9-0239-4C21-8E24-66034604D899}" destId="{CA6A69B7-7C1B-410A-AA5C-0F9DC5C5890D}" srcOrd="1" destOrd="0" presId="urn:microsoft.com/office/officeart/2005/8/layout/orgChart1"/>
    <dgm:cxn modelId="{11A3B3E3-3DB6-4B51-AE25-38A9989CBD26}" type="presParOf" srcId="{34AA79A3-D2C0-47C6-99B9-18AB301B2A86}" destId="{20E82697-A96E-4C68-8CC5-893DD81B130E}" srcOrd="1" destOrd="0" presId="urn:microsoft.com/office/officeart/2005/8/layout/orgChart1"/>
    <dgm:cxn modelId="{D9FA4597-C5B5-4C7C-A396-A0A37B263E70}" type="presParOf" srcId="{20E82697-A96E-4C68-8CC5-893DD81B130E}" destId="{F4A54FFF-FA60-49C4-A5CA-F9F76324BFF4}" srcOrd="0" destOrd="0" presId="urn:microsoft.com/office/officeart/2005/8/layout/orgChart1"/>
    <dgm:cxn modelId="{FEB7D146-92CD-4B29-B340-1B9FEB9E3D20}" type="presParOf" srcId="{20E82697-A96E-4C68-8CC5-893DD81B130E}" destId="{C8E7363E-38F0-4834-ADE2-694F63CC2C15}" srcOrd="1" destOrd="0" presId="urn:microsoft.com/office/officeart/2005/8/layout/orgChart1"/>
    <dgm:cxn modelId="{6B8A6D16-5127-49D8-9321-DC25A48D9D11}" type="presParOf" srcId="{C8E7363E-38F0-4834-ADE2-694F63CC2C15}" destId="{4CDFAC84-8D7F-4F33-A4ED-1DF06F40EE63}" srcOrd="0" destOrd="0" presId="urn:microsoft.com/office/officeart/2005/8/layout/orgChart1"/>
    <dgm:cxn modelId="{9FCA8E7B-B1FE-478E-ACB7-8310113E65AC}" type="presParOf" srcId="{4CDFAC84-8D7F-4F33-A4ED-1DF06F40EE63}" destId="{ACD4C4C3-6F41-4E88-83D6-42D4EC43EDA4}" srcOrd="0" destOrd="0" presId="urn:microsoft.com/office/officeart/2005/8/layout/orgChart1"/>
    <dgm:cxn modelId="{1964D424-947C-47B6-BC9E-A9EBCC6BCC65}" type="presParOf" srcId="{4CDFAC84-8D7F-4F33-A4ED-1DF06F40EE63}" destId="{595737F0-3610-4836-8DD6-6939636F704E}" srcOrd="1" destOrd="0" presId="urn:microsoft.com/office/officeart/2005/8/layout/orgChart1"/>
    <dgm:cxn modelId="{54894F6C-E923-4AD7-B1FB-A62C35B29314}" type="presParOf" srcId="{C8E7363E-38F0-4834-ADE2-694F63CC2C15}" destId="{34A464D6-A05C-4E23-8E36-A7FBD23DA4FA}" srcOrd="1" destOrd="0" presId="urn:microsoft.com/office/officeart/2005/8/layout/orgChart1"/>
    <dgm:cxn modelId="{B408E682-3C6F-4E46-B4FB-02985F2304A8}" type="presParOf" srcId="{34A464D6-A05C-4E23-8E36-A7FBD23DA4FA}" destId="{AF5CCD3D-8AC1-4F85-9FC7-41F221677603}" srcOrd="0" destOrd="0" presId="urn:microsoft.com/office/officeart/2005/8/layout/orgChart1"/>
    <dgm:cxn modelId="{230E74C2-DCE7-434F-A018-D30DBBEF94DE}" type="presParOf" srcId="{34A464D6-A05C-4E23-8E36-A7FBD23DA4FA}" destId="{2E327846-63EE-40F4-8761-01B88A399301}" srcOrd="1" destOrd="0" presId="urn:microsoft.com/office/officeart/2005/8/layout/orgChart1"/>
    <dgm:cxn modelId="{262741C9-93AB-4A8D-9452-5166A20ADB18}" type="presParOf" srcId="{2E327846-63EE-40F4-8761-01B88A399301}" destId="{A9137A48-7AE8-4A5C-9C02-F93E2586CD37}" srcOrd="0" destOrd="0" presId="urn:microsoft.com/office/officeart/2005/8/layout/orgChart1"/>
    <dgm:cxn modelId="{F80C2CB8-8C34-4ACE-BB28-A0E5FDE0FD5C}" type="presParOf" srcId="{A9137A48-7AE8-4A5C-9C02-F93E2586CD37}" destId="{0103F5BC-50AC-4A9F-95ED-C09811267CE7}" srcOrd="0" destOrd="0" presId="urn:microsoft.com/office/officeart/2005/8/layout/orgChart1"/>
    <dgm:cxn modelId="{21A3BDE8-AFA5-46A1-A2EC-3DE524B0659F}" type="presParOf" srcId="{A9137A48-7AE8-4A5C-9C02-F93E2586CD37}" destId="{128521EC-CF8B-423C-8E66-65E260CF315A}" srcOrd="1" destOrd="0" presId="urn:microsoft.com/office/officeart/2005/8/layout/orgChart1"/>
    <dgm:cxn modelId="{EA010801-1F01-4F2A-9652-49D0FC360CC6}" type="presParOf" srcId="{2E327846-63EE-40F4-8761-01B88A399301}" destId="{965D4519-6F75-48F2-BD55-E73F4A809550}" srcOrd="1" destOrd="0" presId="urn:microsoft.com/office/officeart/2005/8/layout/orgChart1"/>
    <dgm:cxn modelId="{10AEDC0D-AF29-47F4-90D9-0D8EC2C7F923}" type="presParOf" srcId="{2E327846-63EE-40F4-8761-01B88A399301}" destId="{A664802E-030D-4307-951F-7AECBEA4582E}" srcOrd="2" destOrd="0" presId="urn:microsoft.com/office/officeart/2005/8/layout/orgChart1"/>
    <dgm:cxn modelId="{E708DD0F-5859-46CA-BACA-3E31B6B44B5A}" type="presParOf" srcId="{34A464D6-A05C-4E23-8E36-A7FBD23DA4FA}" destId="{A2C58ED3-5A1E-45D8-9DD0-8921A63144B8}" srcOrd="2" destOrd="0" presId="urn:microsoft.com/office/officeart/2005/8/layout/orgChart1"/>
    <dgm:cxn modelId="{3D4303E2-A068-416A-B1D9-F97DE02990A5}" type="presParOf" srcId="{34A464D6-A05C-4E23-8E36-A7FBD23DA4FA}" destId="{5D61DF70-46E6-4C38-B1E5-B30EC1A2D6E8}" srcOrd="3" destOrd="0" presId="urn:microsoft.com/office/officeart/2005/8/layout/orgChart1"/>
    <dgm:cxn modelId="{867DE945-3A47-482D-85C7-98DE6285C015}" type="presParOf" srcId="{5D61DF70-46E6-4C38-B1E5-B30EC1A2D6E8}" destId="{11A46DCA-8A73-42FE-9086-5C07C94C1EA7}" srcOrd="0" destOrd="0" presId="urn:microsoft.com/office/officeart/2005/8/layout/orgChart1"/>
    <dgm:cxn modelId="{FFA7E812-3B12-444E-B305-5D5A57000DE0}" type="presParOf" srcId="{11A46DCA-8A73-42FE-9086-5C07C94C1EA7}" destId="{AD603814-C640-40C9-8A9B-847858FB3B01}" srcOrd="0" destOrd="0" presId="urn:microsoft.com/office/officeart/2005/8/layout/orgChart1"/>
    <dgm:cxn modelId="{DC5B63D3-FDBA-4CB1-8479-A8AC6CF5C9BB}" type="presParOf" srcId="{11A46DCA-8A73-42FE-9086-5C07C94C1EA7}" destId="{5DC997A1-5CEB-475E-9E1C-F505179146FF}" srcOrd="1" destOrd="0" presId="urn:microsoft.com/office/officeart/2005/8/layout/orgChart1"/>
    <dgm:cxn modelId="{F8B999F3-8CC8-4D9B-AFDA-54250E00B6EE}" type="presParOf" srcId="{5D61DF70-46E6-4C38-B1E5-B30EC1A2D6E8}" destId="{B355A232-A12C-4B09-A1CE-53AF033BFCCA}" srcOrd="1" destOrd="0" presId="urn:microsoft.com/office/officeart/2005/8/layout/orgChart1"/>
    <dgm:cxn modelId="{959B9C0E-5B8A-4BB7-A7A6-3780EA569486}" type="presParOf" srcId="{5D61DF70-46E6-4C38-B1E5-B30EC1A2D6E8}" destId="{CF281EAD-0620-4442-ACDA-4164815CAB1D}" srcOrd="2" destOrd="0" presId="urn:microsoft.com/office/officeart/2005/8/layout/orgChart1"/>
    <dgm:cxn modelId="{B10B30B7-D335-46AB-8E22-425488995988}" type="presParOf" srcId="{34A464D6-A05C-4E23-8E36-A7FBD23DA4FA}" destId="{47789B71-2C55-4D66-AA59-9988CEB62D38}" srcOrd="4" destOrd="0" presId="urn:microsoft.com/office/officeart/2005/8/layout/orgChart1"/>
    <dgm:cxn modelId="{87CA61B7-A79D-4F86-A6E7-610149AC0823}" type="presParOf" srcId="{34A464D6-A05C-4E23-8E36-A7FBD23DA4FA}" destId="{847D823F-1612-4D0D-BB81-634C2DCBE5C7}" srcOrd="5" destOrd="0" presId="urn:microsoft.com/office/officeart/2005/8/layout/orgChart1"/>
    <dgm:cxn modelId="{74093B71-10E4-474B-8147-DA0297A4D821}" type="presParOf" srcId="{847D823F-1612-4D0D-BB81-634C2DCBE5C7}" destId="{45B4A0AA-317E-49EB-A93A-43E719F38E81}" srcOrd="0" destOrd="0" presId="urn:microsoft.com/office/officeart/2005/8/layout/orgChart1"/>
    <dgm:cxn modelId="{5B95CF6B-121B-48DC-B8B6-DCEBE4DABF6A}" type="presParOf" srcId="{45B4A0AA-317E-49EB-A93A-43E719F38E81}" destId="{6DB51EB4-CE4B-425D-A950-B4DF7AE71BE9}" srcOrd="0" destOrd="0" presId="urn:microsoft.com/office/officeart/2005/8/layout/orgChart1"/>
    <dgm:cxn modelId="{CCA8AC00-466A-4BAC-8464-15DFC1F7D08A}" type="presParOf" srcId="{45B4A0AA-317E-49EB-A93A-43E719F38E81}" destId="{8A80A9CD-BEEB-4963-AC4D-2BBD31E77FCF}" srcOrd="1" destOrd="0" presId="urn:microsoft.com/office/officeart/2005/8/layout/orgChart1"/>
    <dgm:cxn modelId="{66454FDD-A622-4E9B-9363-9DD57C4C6205}" type="presParOf" srcId="{847D823F-1612-4D0D-BB81-634C2DCBE5C7}" destId="{3FD44D6E-8EAD-4163-A730-BC1A40D6D9E4}" srcOrd="1" destOrd="0" presId="urn:microsoft.com/office/officeart/2005/8/layout/orgChart1"/>
    <dgm:cxn modelId="{D1D2E32C-0EEB-4326-AB84-0AAF9278157D}" type="presParOf" srcId="{847D823F-1612-4D0D-BB81-634C2DCBE5C7}" destId="{08C21108-817B-43FE-8533-4A471F178628}" srcOrd="2" destOrd="0" presId="urn:microsoft.com/office/officeart/2005/8/layout/orgChart1"/>
    <dgm:cxn modelId="{4282A570-EA03-4622-891C-090D197989F5}" type="presParOf" srcId="{C8E7363E-38F0-4834-ADE2-694F63CC2C15}" destId="{63823CDA-ED9C-4483-9E56-436DDD86587D}" srcOrd="2" destOrd="0" presId="urn:microsoft.com/office/officeart/2005/8/layout/orgChart1"/>
    <dgm:cxn modelId="{02C0CFE0-D7DE-40AE-B738-13A4A6758426}" type="presParOf" srcId="{34AA79A3-D2C0-47C6-99B9-18AB301B2A86}" destId="{31861A32-766D-4C6E-882E-34CA611D1FF7}" srcOrd="2" destOrd="0" presId="urn:microsoft.com/office/officeart/2005/8/layout/orgChart1"/>
    <dgm:cxn modelId="{EA708DD2-9358-4722-872D-C43ED92AFF07}" type="presParOf" srcId="{22E1495D-8390-48C8-8C69-2F0FCA363EDF}" destId="{D40BF4FF-FD0B-4412-8249-AF1F2CAB0FC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C32284-52BF-41C4-94AA-866AD5D6CA7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0EC8997-2CDA-48EA-86E3-701DDAD93077}">
      <dgm:prSet phldrT="[Text]" custT="1"/>
      <dgm:spPr/>
      <dgm:t>
        <a:bodyPr/>
        <a:lstStyle/>
        <a:p>
          <a:r>
            <a:rPr lang="en-US" sz="1800" b="1" i="0" dirty="0"/>
            <a:t>Explosion containment: </a:t>
          </a:r>
        </a:p>
        <a:p>
          <a:r>
            <a:rPr lang="en-US" sz="1800" b="0" i="0" dirty="0"/>
            <a:t>The only method that allows the explosion to occur but confines it to a well-defined area, thus avoiding the propagation to the surrounding atmosphere. Explosion-proof enclosures are based on this method.</a:t>
          </a:r>
          <a:endParaRPr lang="en-US" sz="1800" dirty="0"/>
        </a:p>
      </dgm:t>
    </dgm:pt>
    <dgm:pt modelId="{8BA0BCC1-B9B1-4D89-A730-8B9FBE786CC0}" type="parTrans" cxnId="{E4E01FC6-DB74-467F-B35B-9C4A87989F7C}">
      <dgm:prSet/>
      <dgm:spPr/>
      <dgm:t>
        <a:bodyPr/>
        <a:lstStyle/>
        <a:p>
          <a:endParaRPr lang="en-US"/>
        </a:p>
      </dgm:t>
    </dgm:pt>
    <dgm:pt modelId="{672B2AAA-4EB1-4BBE-9B42-AC48C701FF22}" type="sibTrans" cxnId="{E4E01FC6-DB74-467F-B35B-9C4A87989F7C}">
      <dgm:prSet/>
      <dgm:spPr/>
      <dgm:t>
        <a:bodyPr/>
        <a:lstStyle/>
        <a:p>
          <a:endParaRPr lang="en-US"/>
        </a:p>
      </dgm:t>
    </dgm:pt>
    <dgm:pt modelId="{02F5E71B-A997-4ED8-962B-16F0DECD0E80}">
      <dgm:prSet phldrT="[Text]" custT="1"/>
      <dgm:spPr/>
      <dgm:t>
        <a:bodyPr/>
        <a:lstStyle/>
        <a:p>
          <a:pPr>
            <a:buFont typeface="Arial" panose="020B0604020202020204" pitchFamily="34" charset="0"/>
            <a:buChar char="•"/>
          </a:pPr>
          <a:r>
            <a:rPr lang="en-US" sz="1800" b="1" i="0" dirty="0"/>
            <a:t>Segregation: </a:t>
          </a:r>
        </a:p>
        <a:p>
          <a:pPr>
            <a:buFont typeface="Arial" panose="020B0604020202020204" pitchFamily="34" charset="0"/>
            <a:buChar char="•"/>
          </a:pPr>
          <a:r>
            <a:rPr lang="en-US" sz="1800" b="0" i="0" dirty="0"/>
            <a:t>A method that attempts to physically separate or isolate the electrical parts or hot surfaces from the explosive mixture. This method includes various techniques, such as pressurization, encapsulation, etc.</a:t>
          </a:r>
        </a:p>
      </dgm:t>
    </dgm:pt>
    <dgm:pt modelId="{105C8848-BB2B-4561-BC98-90E452062813}" type="parTrans" cxnId="{410B9B89-5B82-45E0-B01A-B2D56F1493BF}">
      <dgm:prSet/>
      <dgm:spPr/>
      <dgm:t>
        <a:bodyPr/>
        <a:lstStyle/>
        <a:p>
          <a:endParaRPr lang="en-US"/>
        </a:p>
      </dgm:t>
    </dgm:pt>
    <dgm:pt modelId="{34AE31D2-8715-4356-A871-F24A45D656D6}" type="sibTrans" cxnId="{410B9B89-5B82-45E0-B01A-B2D56F1493BF}">
      <dgm:prSet/>
      <dgm:spPr/>
      <dgm:t>
        <a:bodyPr/>
        <a:lstStyle/>
        <a:p>
          <a:endParaRPr lang="en-US"/>
        </a:p>
      </dgm:t>
    </dgm:pt>
    <dgm:pt modelId="{18A3F740-D9C5-413F-B22F-77F9932ECE6B}">
      <dgm:prSet phldrT="[Text]" custT="1"/>
      <dgm:spPr/>
      <dgm:t>
        <a:bodyPr/>
        <a:lstStyle/>
        <a:p>
          <a:pPr>
            <a:buFont typeface="Arial" panose="020B0604020202020204" pitchFamily="34" charset="0"/>
            <a:buChar char="•"/>
          </a:pPr>
          <a:r>
            <a:rPr lang="en-US" sz="1800" b="1" i="0" dirty="0"/>
            <a:t>Prevention: </a:t>
          </a:r>
        </a:p>
        <a:p>
          <a:pPr>
            <a:buFont typeface="Arial" panose="020B0604020202020204" pitchFamily="34" charset="0"/>
            <a:buChar char="•"/>
          </a:pPr>
          <a:r>
            <a:rPr lang="en-US" sz="1800" b="0" i="0" dirty="0"/>
            <a:t>A method that limits the energy, both electrical and thermal, to safe levels under both normal operation and fault conditions. </a:t>
          </a:r>
          <a:r>
            <a:rPr lang="en-US" sz="1800" b="0" i="1" dirty="0"/>
            <a:t>Intrinsic safety </a:t>
          </a:r>
          <a:r>
            <a:rPr lang="en-US" sz="1800" b="0" i="0" dirty="0"/>
            <a:t>is the most representative technique of this method.</a:t>
          </a:r>
        </a:p>
      </dgm:t>
    </dgm:pt>
    <dgm:pt modelId="{17024448-EA0A-4D6F-97EC-E82983D53087}" type="parTrans" cxnId="{E568AC54-59C5-4985-9DB7-D930A824F238}">
      <dgm:prSet/>
      <dgm:spPr/>
      <dgm:t>
        <a:bodyPr/>
        <a:lstStyle/>
        <a:p>
          <a:endParaRPr lang="en-US"/>
        </a:p>
      </dgm:t>
    </dgm:pt>
    <dgm:pt modelId="{CBE14B7F-C01B-4A2A-BFCD-86B839FCA949}" type="sibTrans" cxnId="{E568AC54-59C5-4985-9DB7-D930A824F238}">
      <dgm:prSet/>
      <dgm:spPr/>
      <dgm:t>
        <a:bodyPr/>
        <a:lstStyle/>
        <a:p>
          <a:endParaRPr lang="en-US"/>
        </a:p>
      </dgm:t>
    </dgm:pt>
    <dgm:pt modelId="{5A910FA6-8EA9-48F3-8E4A-A8C229C1004B}" type="pres">
      <dgm:prSet presAssocID="{21C32284-52BF-41C4-94AA-866AD5D6CA76}" presName="linear" presStyleCnt="0">
        <dgm:presLayoutVars>
          <dgm:animLvl val="lvl"/>
          <dgm:resizeHandles val="exact"/>
        </dgm:presLayoutVars>
      </dgm:prSet>
      <dgm:spPr/>
    </dgm:pt>
    <dgm:pt modelId="{6280A567-31F5-4690-8E57-EC732C941D25}" type="pres">
      <dgm:prSet presAssocID="{60EC8997-2CDA-48EA-86E3-701DDAD93077}" presName="parentText" presStyleLbl="node1" presStyleIdx="0" presStyleCnt="3">
        <dgm:presLayoutVars>
          <dgm:chMax val="0"/>
          <dgm:bulletEnabled val="1"/>
        </dgm:presLayoutVars>
      </dgm:prSet>
      <dgm:spPr/>
    </dgm:pt>
    <dgm:pt modelId="{0F79CBB8-05FB-48AF-B361-4D93BF5C36E5}" type="pres">
      <dgm:prSet presAssocID="{672B2AAA-4EB1-4BBE-9B42-AC48C701FF22}" presName="spacer" presStyleCnt="0"/>
      <dgm:spPr/>
    </dgm:pt>
    <dgm:pt modelId="{B84A4BAA-D18C-421A-842B-570372C36762}" type="pres">
      <dgm:prSet presAssocID="{02F5E71B-A997-4ED8-962B-16F0DECD0E80}" presName="parentText" presStyleLbl="node1" presStyleIdx="1" presStyleCnt="3">
        <dgm:presLayoutVars>
          <dgm:chMax val="0"/>
          <dgm:bulletEnabled val="1"/>
        </dgm:presLayoutVars>
      </dgm:prSet>
      <dgm:spPr/>
    </dgm:pt>
    <dgm:pt modelId="{CC9C5ACF-A9DE-4539-9F6C-9ED5183DB4F0}" type="pres">
      <dgm:prSet presAssocID="{34AE31D2-8715-4356-A871-F24A45D656D6}" presName="spacer" presStyleCnt="0"/>
      <dgm:spPr/>
    </dgm:pt>
    <dgm:pt modelId="{7248D621-C4C3-4D27-87EF-8B6647E21DD0}" type="pres">
      <dgm:prSet presAssocID="{18A3F740-D9C5-413F-B22F-77F9932ECE6B}" presName="parentText" presStyleLbl="node1" presStyleIdx="2" presStyleCnt="3">
        <dgm:presLayoutVars>
          <dgm:chMax val="0"/>
          <dgm:bulletEnabled val="1"/>
        </dgm:presLayoutVars>
      </dgm:prSet>
      <dgm:spPr/>
    </dgm:pt>
  </dgm:ptLst>
  <dgm:cxnLst>
    <dgm:cxn modelId="{37928C1C-F587-4652-8D24-40EBE16F6808}" type="presOf" srcId="{60EC8997-2CDA-48EA-86E3-701DDAD93077}" destId="{6280A567-31F5-4690-8E57-EC732C941D25}" srcOrd="0" destOrd="0" presId="urn:microsoft.com/office/officeart/2005/8/layout/vList2"/>
    <dgm:cxn modelId="{A4A72B2B-0FBE-47C3-9FC4-F18F60A05668}" type="presOf" srcId="{02F5E71B-A997-4ED8-962B-16F0DECD0E80}" destId="{B84A4BAA-D18C-421A-842B-570372C36762}" srcOrd="0" destOrd="0" presId="urn:microsoft.com/office/officeart/2005/8/layout/vList2"/>
    <dgm:cxn modelId="{E568AC54-59C5-4985-9DB7-D930A824F238}" srcId="{21C32284-52BF-41C4-94AA-866AD5D6CA76}" destId="{18A3F740-D9C5-413F-B22F-77F9932ECE6B}" srcOrd="2" destOrd="0" parTransId="{17024448-EA0A-4D6F-97EC-E82983D53087}" sibTransId="{CBE14B7F-C01B-4A2A-BFCD-86B839FCA949}"/>
    <dgm:cxn modelId="{410B9B89-5B82-45E0-B01A-B2D56F1493BF}" srcId="{21C32284-52BF-41C4-94AA-866AD5D6CA76}" destId="{02F5E71B-A997-4ED8-962B-16F0DECD0E80}" srcOrd="1" destOrd="0" parTransId="{105C8848-BB2B-4561-BC98-90E452062813}" sibTransId="{34AE31D2-8715-4356-A871-F24A45D656D6}"/>
    <dgm:cxn modelId="{E4E01FC6-DB74-467F-B35B-9C4A87989F7C}" srcId="{21C32284-52BF-41C4-94AA-866AD5D6CA76}" destId="{60EC8997-2CDA-48EA-86E3-701DDAD93077}" srcOrd="0" destOrd="0" parTransId="{8BA0BCC1-B9B1-4D89-A730-8B9FBE786CC0}" sibTransId="{672B2AAA-4EB1-4BBE-9B42-AC48C701FF22}"/>
    <dgm:cxn modelId="{C73018DC-8DDA-4508-B4E2-3090CB610F63}" type="presOf" srcId="{18A3F740-D9C5-413F-B22F-77F9932ECE6B}" destId="{7248D621-C4C3-4D27-87EF-8B6647E21DD0}" srcOrd="0" destOrd="0" presId="urn:microsoft.com/office/officeart/2005/8/layout/vList2"/>
    <dgm:cxn modelId="{B7F509E7-8726-4B00-8B79-852EE67DD460}" type="presOf" srcId="{21C32284-52BF-41C4-94AA-866AD5D6CA76}" destId="{5A910FA6-8EA9-48F3-8E4A-A8C229C1004B}" srcOrd="0" destOrd="0" presId="urn:microsoft.com/office/officeart/2005/8/layout/vList2"/>
    <dgm:cxn modelId="{C665B43B-EB1F-4EF6-A96F-89F0AAF5A762}" type="presParOf" srcId="{5A910FA6-8EA9-48F3-8E4A-A8C229C1004B}" destId="{6280A567-31F5-4690-8E57-EC732C941D25}" srcOrd="0" destOrd="0" presId="urn:microsoft.com/office/officeart/2005/8/layout/vList2"/>
    <dgm:cxn modelId="{6053A72C-F233-436E-BFB0-04B31E71D1BE}" type="presParOf" srcId="{5A910FA6-8EA9-48F3-8E4A-A8C229C1004B}" destId="{0F79CBB8-05FB-48AF-B361-4D93BF5C36E5}" srcOrd="1" destOrd="0" presId="urn:microsoft.com/office/officeart/2005/8/layout/vList2"/>
    <dgm:cxn modelId="{EA16A0B1-D122-4C0A-828E-4DDFF78BDA41}" type="presParOf" srcId="{5A910FA6-8EA9-48F3-8E4A-A8C229C1004B}" destId="{B84A4BAA-D18C-421A-842B-570372C36762}" srcOrd="2" destOrd="0" presId="urn:microsoft.com/office/officeart/2005/8/layout/vList2"/>
    <dgm:cxn modelId="{569FA9EF-2CF4-4546-99E9-0867F25AB886}" type="presParOf" srcId="{5A910FA6-8EA9-48F3-8E4A-A8C229C1004B}" destId="{CC9C5ACF-A9DE-4539-9F6C-9ED5183DB4F0}" srcOrd="3" destOrd="0" presId="urn:microsoft.com/office/officeart/2005/8/layout/vList2"/>
    <dgm:cxn modelId="{A1C2B606-5BF2-46E6-9BA0-190ACC583630}" type="presParOf" srcId="{5A910FA6-8EA9-48F3-8E4A-A8C229C1004B}" destId="{7248D621-C4C3-4D27-87EF-8B6647E21DD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05CD4A7-3E42-4025-9A9C-660B441888B5}" type="doc">
      <dgm:prSet loTypeId="urn:microsoft.com/office/officeart/2005/8/layout/orgChart1" loCatId="hierarchy" qsTypeId="urn:microsoft.com/office/officeart/2005/8/quickstyle/simple2" qsCatId="simple" csTypeId="urn:microsoft.com/office/officeart/2005/8/colors/colorful3" csCatId="colorful" phldr="1"/>
      <dgm:spPr/>
      <dgm:t>
        <a:bodyPr/>
        <a:lstStyle/>
        <a:p>
          <a:endParaRPr lang="en-US"/>
        </a:p>
      </dgm:t>
    </dgm:pt>
    <dgm:pt modelId="{8A1AC470-1661-4878-9030-9BFD315FD3CD}">
      <dgm:prSet phldrT="[Text]" custT="1"/>
      <dgm:spPr/>
      <dgm:t>
        <a:bodyPr/>
        <a:lstStyle/>
        <a:p>
          <a:r>
            <a:rPr lang="en-US" sz="1600" dirty="0"/>
            <a:t>Gases</a:t>
          </a:r>
        </a:p>
      </dgm:t>
    </dgm:pt>
    <dgm:pt modelId="{187F80FE-1B94-4B96-80A2-2F402239739D}" type="parTrans" cxnId="{E73E8C46-89CB-4196-9F84-42D4B2843D4D}">
      <dgm:prSet/>
      <dgm:spPr/>
      <dgm:t>
        <a:bodyPr/>
        <a:lstStyle/>
        <a:p>
          <a:endParaRPr lang="en-US"/>
        </a:p>
      </dgm:t>
    </dgm:pt>
    <dgm:pt modelId="{B4DCD456-60AA-4ECF-B7F5-4C5F8FC56740}" type="sibTrans" cxnId="{E73E8C46-89CB-4196-9F84-42D4B2843D4D}">
      <dgm:prSet/>
      <dgm:spPr/>
      <dgm:t>
        <a:bodyPr/>
        <a:lstStyle/>
        <a:p>
          <a:endParaRPr lang="en-US"/>
        </a:p>
      </dgm:t>
    </dgm:pt>
    <dgm:pt modelId="{5071EF6B-17E8-4383-886E-4CE1D51D9C96}">
      <dgm:prSet phldrT="[Text]" custT="1"/>
      <dgm:spPr/>
      <dgm:t>
        <a:bodyPr/>
        <a:lstStyle/>
        <a:p>
          <a:r>
            <a:rPr lang="en-US" sz="1600" dirty="0"/>
            <a:t>Ga</a:t>
          </a:r>
        </a:p>
      </dgm:t>
    </dgm:pt>
    <dgm:pt modelId="{A042A7F2-33D6-44B0-BD40-6057A3D8C2B3}" type="parTrans" cxnId="{50A4E880-6E1E-4A1D-9ACE-4D86170FF7D4}">
      <dgm:prSet/>
      <dgm:spPr/>
      <dgm:t>
        <a:bodyPr/>
        <a:lstStyle/>
        <a:p>
          <a:endParaRPr lang="en-US"/>
        </a:p>
      </dgm:t>
    </dgm:pt>
    <dgm:pt modelId="{AC7ACEA4-B141-44E2-BB49-D92EBA802CA1}" type="sibTrans" cxnId="{50A4E880-6E1E-4A1D-9ACE-4D86170FF7D4}">
      <dgm:prSet/>
      <dgm:spPr/>
      <dgm:t>
        <a:bodyPr/>
        <a:lstStyle/>
        <a:p>
          <a:endParaRPr lang="en-US"/>
        </a:p>
      </dgm:t>
    </dgm:pt>
    <dgm:pt modelId="{A45F6075-CC7F-4639-89C7-89960D03296C}">
      <dgm:prSet phldrT="[Text]" custT="1"/>
      <dgm:spPr/>
      <dgm:t>
        <a:bodyPr/>
        <a:lstStyle/>
        <a:p>
          <a:r>
            <a:rPr lang="en-US" sz="1600" dirty="0"/>
            <a:t>Gb</a:t>
          </a:r>
        </a:p>
      </dgm:t>
    </dgm:pt>
    <dgm:pt modelId="{0F48268C-EC0D-4489-B86B-02C1B3C00A79}" type="parTrans" cxnId="{3608EC12-E28A-4917-905F-C8A86A0DCB82}">
      <dgm:prSet/>
      <dgm:spPr/>
      <dgm:t>
        <a:bodyPr/>
        <a:lstStyle/>
        <a:p>
          <a:endParaRPr lang="en-US"/>
        </a:p>
      </dgm:t>
    </dgm:pt>
    <dgm:pt modelId="{1A47BE84-D2D5-47CF-A458-2CABC31F503A}" type="sibTrans" cxnId="{3608EC12-E28A-4917-905F-C8A86A0DCB82}">
      <dgm:prSet/>
      <dgm:spPr/>
      <dgm:t>
        <a:bodyPr/>
        <a:lstStyle/>
        <a:p>
          <a:endParaRPr lang="en-US"/>
        </a:p>
      </dgm:t>
    </dgm:pt>
    <dgm:pt modelId="{1C71FC61-CFA8-4BCB-9B4A-96E812F4721D}">
      <dgm:prSet phldrT="[Text]" custT="1"/>
      <dgm:spPr/>
      <dgm:t>
        <a:bodyPr/>
        <a:lstStyle/>
        <a:p>
          <a:r>
            <a:rPr lang="en-US" sz="1600" dirty="0" err="1"/>
            <a:t>Gc</a:t>
          </a:r>
          <a:endParaRPr lang="en-US" sz="1600" dirty="0"/>
        </a:p>
      </dgm:t>
    </dgm:pt>
    <dgm:pt modelId="{E88B617E-648D-498F-A7EF-5DEF6BF48AA9}" type="parTrans" cxnId="{DBBE27E0-D3A3-451F-AB3F-F242A57ECB21}">
      <dgm:prSet/>
      <dgm:spPr/>
      <dgm:t>
        <a:bodyPr/>
        <a:lstStyle/>
        <a:p>
          <a:endParaRPr lang="en-US"/>
        </a:p>
      </dgm:t>
    </dgm:pt>
    <dgm:pt modelId="{CF5AE864-2C1C-450A-9815-9977722B4456}" type="sibTrans" cxnId="{DBBE27E0-D3A3-451F-AB3F-F242A57ECB21}">
      <dgm:prSet/>
      <dgm:spPr/>
      <dgm:t>
        <a:bodyPr/>
        <a:lstStyle/>
        <a:p>
          <a:endParaRPr lang="en-US"/>
        </a:p>
      </dgm:t>
    </dgm:pt>
    <dgm:pt modelId="{CBF092AE-292B-41B6-A9B8-A17A3FD99282}">
      <dgm:prSet phldrT="[Text]" custT="1"/>
      <dgm:spPr/>
      <dgm:t>
        <a:bodyPr/>
        <a:lstStyle/>
        <a:p>
          <a:r>
            <a:rPr lang="en-US" sz="1600" dirty="0"/>
            <a:t>Equipment for explosive atmospheres due to the presence of gas, </a:t>
          </a:r>
          <a:r>
            <a:rPr lang="en-US" sz="1600" dirty="0">
              <a:solidFill>
                <a:srgbClr val="FFFF00"/>
              </a:solidFill>
            </a:rPr>
            <a:t>with 'very high’ level of protection</a:t>
          </a:r>
          <a:r>
            <a:rPr lang="en-US" sz="1600" dirty="0"/>
            <a:t>, which is not a source of ignition in normal operation, or in case of expected failure or when subjected to a rare failure</a:t>
          </a:r>
        </a:p>
      </dgm:t>
    </dgm:pt>
    <dgm:pt modelId="{1C9945F1-381C-4FD7-85AE-AD7AB47B4B0B}" type="parTrans" cxnId="{16D2C2F4-11F8-43C3-A5C0-6353C04A64B7}">
      <dgm:prSet/>
      <dgm:spPr/>
      <dgm:t>
        <a:bodyPr/>
        <a:lstStyle/>
        <a:p>
          <a:endParaRPr lang="en-US"/>
        </a:p>
      </dgm:t>
    </dgm:pt>
    <dgm:pt modelId="{8FFE0785-3F16-4BC0-B2D1-47A7B58253F7}" type="sibTrans" cxnId="{16D2C2F4-11F8-43C3-A5C0-6353C04A64B7}">
      <dgm:prSet/>
      <dgm:spPr/>
      <dgm:t>
        <a:bodyPr/>
        <a:lstStyle/>
        <a:p>
          <a:endParaRPr lang="en-US"/>
        </a:p>
      </dgm:t>
    </dgm:pt>
    <dgm:pt modelId="{0F7D5C0D-A000-4707-BB27-828CDAB32F5A}">
      <dgm:prSet phldrT="[Text]" custT="1"/>
      <dgm:spPr/>
      <dgm:t>
        <a:bodyPr/>
        <a:lstStyle/>
        <a:p>
          <a:r>
            <a:rPr lang="en-US" sz="1600" dirty="0"/>
            <a:t>Equipment for use in explosive atmospheres due to the presence of gas, with a </a:t>
          </a:r>
          <a:r>
            <a:rPr lang="en-US" sz="1600" dirty="0">
              <a:solidFill>
                <a:srgbClr val="FFFF00"/>
              </a:solidFill>
            </a:rPr>
            <a:t>'high' level of protection</a:t>
          </a:r>
          <a:r>
            <a:rPr lang="en-US" sz="1600" dirty="0"/>
            <a:t> that is not the source of ignition in normal operation or when subject to expected malfunctions, although not on a regular basis</a:t>
          </a:r>
        </a:p>
      </dgm:t>
    </dgm:pt>
    <dgm:pt modelId="{B7DAA68E-574C-40D8-85E3-C1896D1D2D5C}" type="parTrans" cxnId="{B925B152-5C9B-4787-AB86-D4F69849315F}">
      <dgm:prSet/>
      <dgm:spPr/>
      <dgm:t>
        <a:bodyPr/>
        <a:lstStyle/>
        <a:p>
          <a:endParaRPr lang="en-US"/>
        </a:p>
      </dgm:t>
    </dgm:pt>
    <dgm:pt modelId="{1AB2F5B2-9D1C-4127-81C1-94920E4C1A1B}" type="sibTrans" cxnId="{B925B152-5C9B-4787-AB86-D4F69849315F}">
      <dgm:prSet/>
      <dgm:spPr/>
      <dgm:t>
        <a:bodyPr/>
        <a:lstStyle/>
        <a:p>
          <a:endParaRPr lang="en-US"/>
        </a:p>
      </dgm:t>
    </dgm:pt>
    <dgm:pt modelId="{6CBD651D-DC04-456B-ABBE-DB26A5A16E69}">
      <dgm:prSet phldrT="[Text]" custT="1"/>
      <dgm:spPr/>
      <dgm:t>
        <a:bodyPr/>
        <a:lstStyle/>
        <a:p>
          <a:r>
            <a:rPr lang="en-US" sz="1600" dirty="0"/>
            <a:t>Equipment for use in explosive atmospheres due to the presence of gas, with </a:t>
          </a:r>
          <a:r>
            <a:rPr lang="en-US" sz="1600" dirty="0">
              <a:solidFill>
                <a:srgbClr val="FFFF00"/>
              </a:solidFill>
            </a:rPr>
            <a:t>a level of protection ‘increased</a:t>
          </a:r>
          <a:r>
            <a:rPr lang="en-US" sz="1600" dirty="0"/>
            <a:t>’ that is not a source of ignition in normal operation. It has some additional security measures in order to ensure that it remains a source of ignition not active in case of expected events on a regular basis (for example, the failure of a lamp).</a:t>
          </a:r>
        </a:p>
      </dgm:t>
    </dgm:pt>
    <dgm:pt modelId="{8132E9F2-2D60-4B37-B02E-94FFC9942249}" type="parTrans" cxnId="{830EFC76-1A50-4625-AA9B-4FC211ED61B2}">
      <dgm:prSet/>
      <dgm:spPr/>
      <dgm:t>
        <a:bodyPr/>
        <a:lstStyle/>
        <a:p>
          <a:endParaRPr lang="en-US"/>
        </a:p>
      </dgm:t>
    </dgm:pt>
    <dgm:pt modelId="{C5FEC20A-43ED-4FF5-B213-473DFAE88A69}" type="sibTrans" cxnId="{830EFC76-1A50-4625-AA9B-4FC211ED61B2}">
      <dgm:prSet/>
      <dgm:spPr/>
      <dgm:t>
        <a:bodyPr/>
        <a:lstStyle/>
        <a:p>
          <a:endParaRPr lang="en-US"/>
        </a:p>
      </dgm:t>
    </dgm:pt>
    <dgm:pt modelId="{298525D2-0A7E-4CA1-81D0-6A5E1733433D}" type="pres">
      <dgm:prSet presAssocID="{A05CD4A7-3E42-4025-9A9C-660B441888B5}" presName="hierChild1" presStyleCnt="0">
        <dgm:presLayoutVars>
          <dgm:orgChart val="1"/>
          <dgm:chPref val="1"/>
          <dgm:dir/>
          <dgm:animOne val="branch"/>
          <dgm:animLvl val="lvl"/>
          <dgm:resizeHandles/>
        </dgm:presLayoutVars>
      </dgm:prSet>
      <dgm:spPr/>
    </dgm:pt>
    <dgm:pt modelId="{0608D7CB-9413-42D6-A52E-37F52C79A175}" type="pres">
      <dgm:prSet presAssocID="{8A1AC470-1661-4878-9030-9BFD315FD3CD}" presName="hierRoot1" presStyleCnt="0">
        <dgm:presLayoutVars>
          <dgm:hierBranch val="init"/>
        </dgm:presLayoutVars>
      </dgm:prSet>
      <dgm:spPr/>
    </dgm:pt>
    <dgm:pt modelId="{7CA49757-1010-4839-91CE-3EDBE0D2BC2F}" type="pres">
      <dgm:prSet presAssocID="{8A1AC470-1661-4878-9030-9BFD315FD3CD}" presName="rootComposite1" presStyleCnt="0"/>
      <dgm:spPr/>
    </dgm:pt>
    <dgm:pt modelId="{F7B8AA93-DF1D-4ABD-892E-54D5D7CDF81C}" type="pres">
      <dgm:prSet presAssocID="{8A1AC470-1661-4878-9030-9BFD315FD3CD}" presName="rootText1" presStyleLbl="node0" presStyleIdx="0" presStyleCnt="1" custScaleX="54300" custScaleY="54689" custLinFactNeighborX="3044">
        <dgm:presLayoutVars>
          <dgm:chPref val="3"/>
        </dgm:presLayoutVars>
      </dgm:prSet>
      <dgm:spPr/>
    </dgm:pt>
    <dgm:pt modelId="{F65B4100-EC15-4B6D-9BAB-3639DC837A74}" type="pres">
      <dgm:prSet presAssocID="{8A1AC470-1661-4878-9030-9BFD315FD3CD}" presName="rootConnector1" presStyleLbl="node1" presStyleIdx="0" presStyleCnt="0"/>
      <dgm:spPr/>
    </dgm:pt>
    <dgm:pt modelId="{A14CC82D-8DDF-4477-9F7D-7366016387B8}" type="pres">
      <dgm:prSet presAssocID="{8A1AC470-1661-4878-9030-9BFD315FD3CD}" presName="hierChild2" presStyleCnt="0"/>
      <dgm:spPr/>
    </dgm:pt>
    <dgm:pt modelId="{2A66BCB6-35DE-4839-9880-3D76464605FA}" type="pres">
      <dgm:prSet presAssocID="{A042A7F2-33D6-44B0-BD40-6057A3D8C2B3}" presName="Name37" presStyleLbl="parChTrans1D2" presStyleIdx="0" presStyleCnt="3"/>
      <dgm:spPr/>
    </dgm:pt>
    <dgm:pt modelId="{2A85E769-40DA-4074-AA80-92BB539B994D}" type="pres">
      <dgm:prSet presAssocID="{5071EF6B-17E8-4383-886E-4CE1D51D9C96}" presName="hierRoot2" presStyleCnt="0">
        <dgm:presLayoutVars>
          <dgm:hierBranch val="init"/>
        </dgm:presLayoutVars>
      </dgm:prSet>
      <dgm:spPr/>
    </dgm:pt>
    <dgm:pt modelId="{1C3B259E-B53B-4A1C-9F50-B0DEE0FAC24A}" type="pres">
      <dgm:prSet presAssocID="{5071EF6B-17E8-4383-886E-4CE1D51D9C96}" presName="rootComposite" presStyleCnt="0"/>
      <dgm:spPr/>
    </dgm:pt>
    <dgm:pt modelId="{BF0BAB02-EAFC-4138-8450-30E81981F3BF}" type="pres">
      <dgm:prSet presAssocID="{5071EF6B-17E8-4383-886E-4CE1D51D9C96}" presName="rootText" presStyleLbl="node2" presStyleIdx="0" presStyleCnt="3" custScaleX="55151" custScaleY="47973">
        <dgm:presLayoutVars>
          <dgm:chPref val="3"/>
        </dgm:presLayoutVars>
      </dgm:prSet>
      <dgm:spPr/>
    </dgm:pt>
    <dgm:pt modelId="{655E334F-AD37-4DD6-B09B-4AA4CCEDA954}" type="pres">
      <dgm:prSet presAssocID="{5071EF6B-17E8-4383-886E-4CE1D51D9C96}" presName="rootConnector" presStyleLbl="node2" presStyleIdx="0" presStyleCnt="3"/>
      <dgm:spPr/>
    </dgm:pt>
    <dgm:pt modelId="{97ACE6D7-E6E0-4053-B442-D24C2616026E}" type="pres">
      <dgm:prSet presAssocID="{5071EF6B-17E8-4383-886E-4CE1D51D9C96}" presName="hierChild4" presStyleCnt="0"/>
      <dgm:spPr/>
    </dgm:pt>
    <dgm:pt modelId="{699A4E96-7901-4D3F-BF18-6EEBB5F1743F}" type="pres">
      <dgm:prSet presAssocID="{1C9945F1-381C-4FD7-85AE-AD7AB47B4B0B}" presName="Name37" presStyleLbl="parChTrans1D3" presStyleIdx="0" presStyleCnt="3"/>
      <dgm:spPr/>
    </dgm:pt>
    <dgm:pt modelId="{E2EBBCB9-7006-4831-8AAF-A19039DD17D8}" type="pres">
      <dgm:prSet presAssocID="{CBF092AE-292B-41B6-A9B8-A17A3FD99282}" presName="hierRoot2" presStyleCnt="0">
        <dgm:presLayoutVars>
          <dgm:hierBranch val="init"/>
        </dgm:presLayoutVars>
      </dgm:prSet>
      <dgm:spPr/>
    </dgm:pt>
    <dgm:pt modelId="{DF833B6B-0321-413E-987E-1E0E9827C85D}" type="pres">
      <dgm:prSet presAssocID="{CBF092AE-292B-41B6-A9B8-A17A3FD99282}" presName="rootComposite" presStyleCnt="0"/>
      <dgm:spPr/>
    </dgm:pt>
    <dgm:pt modelId="{227C3328-8F7D-4994-88F4-43203F5CB53D}" type="pres">
      <dgm:prSet presAssocID="{CBF092AE-292B-41B6-A9B8-A17A3FD99282}" presName="rootText" presStyleLbl="node3" presStyleIdx="0" presStyleCnt="3" custScaleX="112554" custScaleY="426591">
        <dgm:presLayoutVars>
          <dgm:chPref val="3"/>
        </dgm:presLayoutVars>
      </dgm:prSet>
      <dgm:spPr/>
    </dgm:pt>
    <dgm:pt modelId="{3BFC0413-9631-4F59-B714-96F3045F9382}" type="pres">
      <dgm:prSet presAssocID="{CBF092AE-292B-41B6-A9B8-A17A3FD99282}" presName="rootConnector" presStyleLbl="node3" presStyleIdx="0" presStyleCnt="3"/>
      <dgm:spPr/>
    </dgm:pt>
    <dgm:pt modelId="{E67E81E0-684C-47DB-AE2F-1D618A9DB4F9}" type="pres">
      <dgm:prSet presAssocID="{CBF092AE-292B-41B6-A9B8-A17A3FD99282}" presName="hierChild4" presStyleCnt="0"/>
      <dgm:spPr/>
    </dgm:pt>
    <dgm:pt modelId="{F8C2D06D-10CD-4AAB-87C5-9F3B658F63FA}" type="pres">
      <dgm:prSet presAssocID="{CBF092AE-292B-41B6-A9B8-A17A3FD99282}" presName="hierChild5" presStyleCnt="0"/>
      <dgm:spPr/>
    </dgm:pt>
    <dgm:pt modelId="{E8BF6423-17B5-4E44-824E-979877E47DE5}" type="pres">
      <dgm:prSet presAssocID="{5071EF6B-17E8-4383-886E-4CE1D51D9C96}" presName="hierChild5" presStyleCnt="0"/>
      <dgm:spPr/>
    </dgm:pt>
    <dgm:pt modelId="{5B945A7E-FBF3-4D7F-9AF3-081DECD4CF08}" type="pres">
      <dgm:prSet presAssocID="{0F48268C-EC0D-4489-B86B-02C1B3C00A79}" presName="Name37" presStyleLbl="parChTrans1D2" presStyleIdx="1" presStyleCnt="3"/>
      <dgm:spPr/>
    </dgm:pt>
    <dgm:pt modelId="{6C5AAE10-BB6D-4F30-B108-CF9CC076ACB8}" type="pres">
      <dgm:prSet presAssocID="{A45F6075-CC7F-4639-89C7-89960D03296C}" presName="hierRoot2" presStyleCnt="0">
        <dgm:presLayoutVars>
          <dgm:hierBranch val="init"/>
        </dgm:presLayoutVars>
      </dgm:prSet>
      <dgm:spPr/>
    </dgm:pt>
    <dgm:pt modelId="{E3585F58-B63F-4660-82D7-F07F05150A85}" type="pres">
      <dgm:prSet presAssocID="{A45F6075-CC7F-4639-89C7-89960D03296C}" presName="rootComposite" presStyleCnt="0"/>
      <dgm:spPr/>
    </dgm:pt>
    <dgm:pt modelId="{E3C80491-4BFF-4D2E-938D-D86A2030D98D}" type="pres">
      <dgm:prSet presAssocID="{A45F6075-CC7F-4639-89C7-89960D03296C}" presName="rootText" presStyleLbl="node2" presStyleIdx="1" presStyleCnt="3" custScaleX="48539" custScaleY="52127">
        <dgm:presLayoutVars>
          <dgm:chPref val="3"/>
        </dgm:presLayoutVars>
      </dgm:prSet>
      <dgm:spPr/>
    </dgm:pt>
    <dgm:pt modelId="{C6306BD1-57BD-4DEA-98BD-6C46561E0EF4}" type="pres">
      <dgm:prSet presAssocID="{A45F6075-CC7F-4639-89C7-89960D03296C}" presName="rootConnector" presStyleLbl="node2" presStyleIdx="1" presStyleCnt="3"/>
      <dgm:spPr/>
    </dgm:pt>
    <dgm:pt modelId="{A208C886-6EDA-447D-8E5D-52D70A797115}" type="pres">
      <dgm:prSet presAssocID="{A45F6075-CC7F-4639-89C7-89960D03296C}" presName="hierChild4" presStyleCnt="0"/>
      <dgm:spPr/>
    </dgm:pt>
    <dgm:pt modelId="{A09D23FC-13C4-483A-84D0-28F9760823DF}" type="pres">
      <dgm:prSet presAssocID="{B7DAA68E-574C-40D8-85E3-C1896D1D2D5C}" presName="Name37" presStyleLbl="parChTrans1D3" presStyleIdx="1" presStyleCnt="3"/>
      <dgm:spPr/>
    </dgm:pt>
    <dgm:pt modelId="{8684AEAA-38FF-43EF-8AE0-77DC31D2340C}" type="pres">
      <dgm:prSet presAssocID="{0F7D5C0D-A000-4707-BB27-828CDAB32F5A}" presName="hierRoot2" presStyleCnt="0">
        <dgm:presLayoutVars>
          <dgm:hierBranch val="init"/>
        </dgm:presLayoutVars>
      </dgm:prSet>
      <dgm:spPr/>
    </dgm:pt>
    <dgm:pt modelId="{C0DF3C49-DB20-4840-AEEB-C66BB56E07D6}" type="pres">
      <dgm:prSet presAssocID="{0F7D5C0D-A000-4707-BB27-828CDAB32F5A}" presName="rootComposite" presStyleCnt="0"/>
      <dgm:spPr/>
    </dgm:pt>
    <dgm:pt modelId="{3949274F-15ED-4B5B-A926-448D7AAF142B}" type="pres">
      <dgm:prSet presAssocID="{0F7D5C0D-A000-4707-BB27-828CDAB32F5A}" presName="rootText" presStyleLbl="node3" presStyleIdx="1" presStyleCnt="3" custScaleX="113874" custScaleY="412525">
        <dgm:presLayoutVars>
          <dgm:chPref val="3"/>
        </dgm:presLayoutVars>
      </dgm:prSet>
      <dgm:spPr/>
    </dgm:pt>
    <dgm:pt modelId="{36632DDD-9C0F-4B0F-9149-BDA10671D4DC}" type="pres">
      <dgm:prSet presAssocID="{0F7D5C0D-A000-4707-BB27-828CDAB32F5A}" presName="rootConnector" presStyleLbl="node3" presStyleIdx="1" presStyleCnt="3"/>
      <dgm:spPr/>
    </dgm:pt>
    <dgm:pt modelId="{88B0FA9F-E051-4DA0-987A-DC7B7BF475EF}" type="pres">
      <dgm:prSet presAssocID="{0F7D5C0D-A000-4707-BB27-828CDAB32F5A}" presName="hierChild4" presStyleCnt="0"/>
      <dgm:spPr/>
    </dgm:pt>
    <dgm:pt modelId="{C85A04C7-017C-4544-BE72-62E3E625634C}" type="pres">
      <dgm:prSet presAssocID="{0F7D5C0D-A000-4707-BB27-828CDAB32F5A}" presName="hierChild5" presStyleCnt="0"/>
      <dgm:spPr/>
    </dgm:pt>
    <dgm:pt modelId="{A7BBA10B-92D7-4EA7-80BF-7D6A328711C5}" type="pres">
      <dgm:prSet presAssocID="{A45F6075-CC7F-4639-89C7-89960D03296C}" presName="hierChild5" presStyleCnt="0"/>
      <dgm:spPr/>
    </dgm:pt>
    <dgm:pt modelId="{64BA5A06-1E15-4C70-B184-E34EC0A789EE}" type="pres">
      <dgm:prSet presAssocID="{E88B617E-648D-498F-A7EF-5DEF6BF48AA9}" presName="Name37" presStyleLbl="parChTrans1D2" presStyleIdx="2" presStyleCnt="3"/>
      <dgm:spPr/>
    </dgm:pt>
    <dgm:pt modelId="{F553204E-3EF5-416C-981A-E84C5A79BB02}" type="pres">
      <dgm:prSet presAssocID="{1C71FC61-CFA8-4BCB-9B4A-96E812F4721D}" presName="hierRoot2" presStyleCnt="0">
        <dgm:presLayoutVars>
          <dgm:hierBranch val="init"/>
        </dgm:presLayoutVars>
      </dgm:prSet>
      <dgm:spPr/>
    </dgm:pt>
    <dgm:pt modelId="{D37AEE6E-81F4-4804-AC1B-E5D1C530A261}" type="pres">
      <dgm:prSet presAssocID="{1C71FC61-CFA8-4BCB-9B4A-96E812F4721D}" presName="rootComposite" presStyleCnt="0"/>
      <dgm:spPr/>
    </dgm:pt>
    <dgm:pt modelId="{79B5340E-0B21-4032-8AA5-B0BD7342CCF7}" type="pres">
      <dgm:prSet presAssocID="{1C71FC61-CFA8-4BCB-9B4A-96E812F4721D}" presName="rootText" presStyleLbl="node2" presStyleIdx="2" presStyleCnt="3" custScaleX="40860" custScaleY="47751">
        <dgm:presLayoutVars>
          <dgm:chPref val="3"/>
        </dgm:presLayoutVars>
      </dgm:prSet>
      <dgm:spPr/>
    </dgm:pt>
    <dgm:pt modelId="{7B5FBC92-EA5C-4692-BFDB-C1C1BBB368FF}" type="pres">
      <dgm:prSet presAssocID="{1C71FC61-CFA8-4BCB-9B4A-96E812F4721D}" presName="rootConnector" presStyleLbl="node2" presStyleIdx="2" presStyleCnt="3"/>
      <dgm:spPr/>
    </dgm:pt>
    <dgm:pt modelId="{E3169BC0-8EEA-4D67-9A8D-B262E1A61C77}" type="pres">
      <dgm:prSet presAssocID="{1C71FC61-CFA8-4BCB-9B4A-96E812F4721D}" presName="hierChild4" presStyleCnt="0"/>
      <dgm:spPr/>
    </dgm:pt>
    <dgm:pt modelId="{9874A1C8-76BC-4633-A25C-9D2B5F26CDF8}" type="pres">
      <dgm:prSet presAssocID="{8132E9F2-2D60-4B37-B02E-94FFC9942249}" presName="Name37" presStyleLbl="parChTrans1D3" presStyleIdx="2" presStyleCnt="3"/>
      <dgm:spPr/>
    </dgm:pt>
    <dgm:pt modelId="{8581E054-2AFE-42D9-BC3B-B04F2BEBECC5}" type="pres">
      <dgm:prSet presAssocID="{6CBD651D-DC04-456B-ABBE-DB26A5A16E69}" presName="hierRoot2" presStyleCnt="0">
        <dgm:presLayoutVars>
          <dgm:hierBranch val="init"/>
        </dgm:presLayoutVars>
      </dgm:prSet>
      <dgm:spPr/>
    </dgm:pt>
    <dgm:pt modelId="{E0DC2C83-7877-4929-923F-4F0195C2C4D9}" type="pres">
      <dgm:prSet presAssocID="{6CBD651D-DC04-456B-ABBE-DB26A5A16E69}" presName="rootComposite" presStyleCnt="0"/>
      <dgm:spPr/>
    </dgm:pt>
    <dgm:pt modelId="{BA519C0B-499E-4CFF-B263-05CE13102AAB}" type="pres">
      <dgm:prSet presAssocID="{6CBD651D-DC04-456B-ABBE-DB26A5A16E69}" presName="rootText" presStyleLbl="node3" presStyleIdx="2" presStyleCnt="3" custScaleX="153282" custScaleY="450362">
        <dgm:presLayoutVars>
          <dgm:chPref val="3"/>
        </dgm:presLayoutVars>
      </dgm:prSet>
      <dgm:spPr/>
    </dgm:pt>
    <dgm:pt modelId="{EE74FA2A-3AFB-4935-9592-58E0CFB7D1A7}" type="pres">
      <dgm:prSet presAssocID="{6CBD651D-DC04-456B-ABBE-DB26A5A16E69}" presName="rootConnector" presStyleLbl="node3" presStyleIdx="2" presStyleCnt="3"/>
      <dgm:spPr/>
    </dgm:pt>
    <dgm:pt modelId="{4FE45FF5-BF33-4E48-B930-B4630DFE336D}" type="pres">
      <dgm:prSet presAssocID="{6CBD651D-DC04-456B-ABBE-DB26A5A16E69}" presName="hierChild4" presStyleCnt="0"/>
      <dgm:spPr/>
    </dgm:pt>
    <dgm:pt modelId="{06C859E0-8DD4-40AD-BAD7-AE3F6387E517}" type="pres">
      <dgm:prSet presAssocID="{6CBD651D-DC04-456B-ABBE-DB26A5A16E69}" presName="hierChild5" presStyleCnt="0"/>
      <dgm:spPr/>
    </dgm:pt>
    <dgm:pt modelId="{37B3478E-96FC-4A12-8796-BCD9A6689911}" type="pres">
      <dgm:prSet presAssocID="{1C71FC61-CFA8-4BCB-9B4A-96E812F4721D}" presName="hierChild5" presStyleCnt="0"/>
      <dgm:spPr/>
    </dgm:pt>
    <dgm:pt modelId="{8A81CBCA-2785-40D6-BBA9-68494D592804}" type="pres">
      <dgm:prSet presAssocID="{8A1AC470-1661-4878-9030-9BFD315FD3CD}" presName="hierChild3" presStyleCnt="0"/>
      <dgm:spPr/>
    </dgm:pt>
  </dgm:ptLst>
  <dgm:cxnLst>
    <dgm:cxn modelId="{489E2D0B-BD2B-4C3F-A9C4-63B3D7D1FE5A}" type="presOf" srcId="{0F48268C-EC0D-4489-B86B-02C1B3C00A79}" destId="{5B945A7E-FBF3-4D7F-9AF3-081DECD4CF08}" srcOrd="0" destOrd="0" presId="urn:microsoft.com/office/officeart/2005/8/layout/orgChart1"/>
    <dgm:cxn modelId="{3608EC12-E28A-4917-905F-C8A86A0DCB82}" srcId="{8A1AC470-1661-4878-9030-9BFD315FD3CD}" destId="{A45F6075-CC7F-4639-89C7-89960D03296C}" srcOrd="1" destOrd="0" parTransId="{0F48268C-EC0D-4489-B86B-02C1B3C00A79}" sibTransId="{1A47BE84-D2D5-47CF-A458-2CABC31F503A}"/>
    <dgm:cxn modelId="{B368F212-5CEE-4580-B579-5B409BA77CB2}" type="presOf" srcId="{A45F6075-CC7F-4639-89C7-89960D03296C}" destId="{C6306BD1-57BD-4DEA-98BD-6C46561E0EF4}" srcOrd="1" destOrd="0" presId="urn:microsoft.com/office/officeart/2005/8/layout/orgChart1"/>
    <dgm:cxn modelId="{B5E8FE1B-F38A-44D7-9B6A-BDBF4FDB78FF}" type="presOf" srcId="{0F7D5C0D-A000-4707-BB27-828CDAB32F5A}" destId="{3949274F-15ED-4B5B-A926-448D7AAF142B}" srcOrd="0" destOrd="0" presId="urn:microsoft.com/office/officeart/2005/8/layout/orgChart1"/>
    <dgm:cxn modelId="{4D646D27-D14C-41B7-8105-A7D8BB7B84F4}" type="presOf" srcId="{8132E9F2-2D60-4B37-B02E-94FFC9942249}" destId="{9874A1C8-76BC-4633-A25C-9D2B5F26CDF8}" srcOrd="0" destOrd="0" presId="urn:microsoft.com/office/officeart/2005/8/layout/orgChart1"/>
    <dgm:cxn modelId="{A1CDD42B-26A8-4AAE-BA13-C7CD50D688B6}" type="presOf" srcId="{8A1AC470-1661-4878-9030-9BFD315FD3CD}" destId="{F65B4100-EC15-4B6D-9BAB-3639DC837A74}" srcOrd="1" destOrd="0" presId="urn:microsoft.com/office/officeart/2005/8/layout/orgChart1"/>
    <dgm:cxn modelId="{3F641540-17D1-4FE6-BC91-FD2B4B7DB398}" type="presOf" srcId="{CBF092AE-292B-41B6-A9B8-A17A3FD99282}" destId="{227C3328-8F7D-4994-88F4-43203F5CB53D}" srcOrd="0" destOrd="0" presId="urn:microsoft.com/office/officeart/2005/8/layout/orgChart1"/>
    <dgm:cxn modelId="{FD1C2A43-4CA4-4202-8505-F6C64B61E7FF}" type="presOf" srcId="{5071EF6B-17E8-4383-886E-4CE1D51D9C96}" destId="{655E334F-AD37-4DD6-B09B-4AA4CCEDA954}" srcOrd="1" destOrd="0" presId="urn:microsoft.com/office/officeart/2005/8/layout/orgChart1"/>
    <dgm:cxn modelId="{E73E8C46-89CB-4196-9F84-42D4B2843D4D}" srcId="{A05CD4A7-3E42-4025-9A9C-660B441888B5}" destId="{8A1AC470-1661-4878-9030-9BFD315FD3CD}" srcOrd="0" destOrd="0" parTransId="{187F80FE-1B94-4B96-80A2-2F402239739D}" sibTransId="{B4DCD456-60AA-4ECF-B7F5-4C5F8FC56740}"/>
    <dgm:cxn modelId="{B925B152-5C9B-4787-AB86-D4F69849315F}" srcId="{A45F6075-CC7F-4639-89C7-89960D03296C}" destId="{0F7D5C0D-A000-4707-BB27-828CDAB32F5A}" srcOrd="0" destOrd="0" parTransId="{B7DAA68E-574C-40D8-85E3-C1896D1D2D5C}" sibTransId="{1AB2F5B2-9D1C-4127-81C1-94920E4C1A1B}"/>
    <dgm:cxn modelId="{830EFC76-1A50-4625-AA9B-4FC211ED61B2}" srcId="{1C71FC61-CFA8-4BCB-9B4A-96E812F4721D}" destId="{6CBD651D-DC04-456B-ABBE-DB26A5A16E69}" srcOrd="0" destOrd="0" parTransId="{8132E9F2-2D60-4B37-B02E-94FFC9942249}" sibTransId="{C5FEC20A-43ED-4FF5-B213-473DFAE88A69}"/>
    <dgm:cxn modelId="{50A4E880-6E1E-4A1D-9ACE-4D86170FF7D4}" srcId="{8A1AC470-1661-4878-9030-9BFD315FD3CD}" destId="{5071EF6B-17E8-4383-886E-4CE1D51D9C96}" srcOrd="0" destOrd="0" parTransId="{A042A7F2-33D6-44B0-BD40-6057A3D8C2B3}" sibTransId="{AC7ACEA4-B141-44E2-BB49-D92EBA802CA1}"/>
    <dgm:cxn modelId="{635B8D8D-6A66-4CBD-ABE0-AD9C3A7EFAD1}" type="presOf" srcId="{8A1AC470-1661-4878-9030-9BFD315FD3CD}" destId="{F7B8AA93-DF1D-4ABD-892E-54D5D7CDF81C}" srcOrd="0" destOrd="0" presId="urn:microsoft.com/office/officeart/2005/8/layout/orgChart1"/>
    <dgm:cxn modelId="{581B478F-399A-44BE-8289-81A89BF86D96}" type="presOf" srcId="{0F7D5C0D-A000-4707-BB27-828CDAB32F5A}" destId="{36632DDD-9C0F-4B0F-9149-BDA10671D4DC}" srcOrd="1" destOrd="0" presId="urn:microsoft.com/office/officeart/2005/8/layout/orgChart1"/>
    <dgm:cxn modelId="{2AD60792-E7A8-42A7-A931-F034952EF946}" type="presOf" srcId="{E88B617E-648D-498F-A7EF-5DEF6BF48AA9}" destId="{64BA5A06-1E15-4C70-B184-E34EC0A789EE}" srcOrd="0" destOrd="0" presId="urn:microsoft.com/office/officeart/2005/8/layout/orgChart1"/>
    <dgm:cxn modelId="{474B3195-5BD4-403A-9C65-CFDA1E27812C}" type="presOf" srcId="{1C9945F1-381C-4FD7-85AE-AD7AB47B4B0B}" destId="{699A4E96-7901-4D3F-BF18-6EEBB5F1743F}" srcOrd="0" destOrd="0" presId="urn:microsoft.com/office/officeart/2005/8/layout/orgChart1"/>
    <dgm:cxn modelId="{67BC5A9E-AA54-49F8-BDFA-919A0778EDDA}" type="presOf" srcId="{A45F6075-CC7F-4639-89C7-89960D03296C}" destId="{E3C80491-4BFF-4D2E-938D-D86A2030D98D}" srcOrd="0" destOrd="0" presId="urn:microsoft.com/office/officeart/2005/8/layout/orgChart1"/>
    <dgm:cxn modelId="{507AF7B5-3934-4C68-9912-DC40683C372F}" type="presOf" srcId="{A05CD4A7-3E42-4025-9A9C-660B441888B5}" destId="{298525D2-0A7E-4CA1-81D0-6A5E1733433D}" srcOrd="0" destOrd="0" presId="urn:microsoft.com/office/officeart/2005/8/layout/orgChart1"/>
    <dgm:cxn modelId="{CB5107BA-8D06-4157-AA17-CBB7C3B77E53}" type="presOf" srcId="{B7DAA68E-574C-40D8-85E3-C1896D1D2D5C}" destId="{A09D23FC-13C4-483A-84D0-28F9760823DF}" srcOrd="0" destOrd="0" presId="urn:microsoft.com/office/officeart/2005/8/layout/orgChart1"/>
    <dgm:cxn modelId="{C89717BE-721F-4DB4-A169-434D5CC6913E}" type="presOf" srcId="{6CBD651D-DC04-456B-ABBE-DB26A5A16E69}" destId="{EE74FA2A-3AFB-4935-9592-58E0CFB7D1A7}" srcOrd="1" destOrd="0" presId="urn:microsoft.com/office/officeart/2005/8/layout/orgChart1"/>
    <dgm:cxn modelId="{4A9341C6-1A2A-455D-BC09-3DDCA879EC38}" type="presOf" srcId="{1C71FC61-CFA8-4BCB-9B4A-96E812F4721D}" destId="{79B5340E-0B21-4032-8AA5-B0BD7342CCF7}" srcOrd="0" destOrd="0" presId="urn:microsoft.com/office/officeart/2005/8/layout/orgChart1"/>
    <dgm:cxn modelId="{B53EDFCC-6619-4F98-AC8B-41C160254FD9}" type="presOf" srcId="{5071EF6B-17E8-4383-886E-4CE1D51D9C96}" destId="{BF0BAB02-EAFC-4138-8450-30E81981F3BF}" srcOrd="0" destOrd="0" presId="urn:microsoft.com/office/officeart/2005/8/layout/orgChart1"/>
    <dgm:cxn modelId="{7C08CADD-B66C-43B2-A03F-86D33B387B31}" type="presOf" srcId="{A042A7F2-33D6-44B0-BD40-6057A3D8C2B3}" destId="{2A66BCB6-35DE-4839-9880-3D76464605FA}" srcOrd="0" destOrd="0" presId="urn:microsoft.com/office/officeart/2005/8/layout/orgChart1"/>
    <dgm:cxn modelId="{DBBE27E0-D3A3-451F-AB3F-F242A57ECB21}" srcId="{8A1AC470-1661-4878-9030-9BFD315FD3CD}" destId="{1C71FC61-CFA8-4BCB-9B4A-96E812F4721D}" srcOrd="2" destOrd="0" parTransId="{E88B617E-648D-498F-A7EF-5DEF6BF48AA9}" sibTransId="{CF5AE864-2C1C-450A-9815-9977722B4456}"/>
    <dgm:cxn modelId="{D31132E8-20B0-4D68-863C-35E9F9643D84}" type="presOf" srcId="{1C71FC61-CFA8-4BCB-9B4A-96E812F4721D}" destId="{7B5FBC92-EA5C-4692-BFDB-C1C1BBB368FF}" srcOrd="1" destOrd="0" presId="urn:microsoft.com/office/officeart/2005/8/layout/orgChart1"/>
    <dgm:cxn modelId="{35FEF7EB-D95D-42ED-BC69-7C87482667D0}" type="presOf" srcId="{CBF092AE-292B-41B6-A9B8-A17A3FD99282}" destId="{3BFC0413-9631-4F59-B714-96F3045F9382}" srcOrd="1" destOrd="0" presId="urn:microsoft.com/office/officeart/2005/8/layout/orgChart1"/>
    <dgm:cxn modelId="{B7CA33F3-EDB2-4F99-85FC-7C071F101906}" type="presOf" srcId="{6CBD651D-DC04-456B-ABBE-DB26A5A16E69}" destId="{BA519C0B-499E-4CFF-B263-05CE13102AAB}" srcOrd="0" destOrd="0" presId="urn:microsoft.com/office/officeart/2005/8/layout/orgChart1"/>
    <dgm:cxn modelId="{16D2C2F4-11F8-43C3-A5C0-6353C04A64B7}" srcId="{5071EF6B-17E8-4383-886E-4CE1D51D9C96}" destId="{CBF092AE-292B-41B6-A9B8-A17A3FD99282}" srcOrd="0" destOrd="0" parTransId="{1C9945F1-381C-4FD7-85AE-AD7AB47B4B0B}" sibTransId="{8FFE0785-3F16-4BC0-B2D1-47A7B58253F7}"/>
    <dgm:cxn modelId="{712365CE-E54A-426D-B64D-3CD462D667C2}" type="presParOf" srcId="{298525D2-0A7E-4CA1-81D0-6A5E1733433D}" destId="{0608D7CB-9413-42D6-A52E-37F52C79A175}" srcOrd="0" destOrd="0" presId="urn:microsoft.com/office/officeart/2005/8/layout/orgChart1"/>
    <dgm:cxn modelId="{29E529BD-3B7F-40ED-8A46-F76C01B21C0F}" type="presParOf" srcId="{0608D7CB-9413-42D6-A52E-37F52C79A175}" destId="{7CA49757-1010-4839-91CE-3EDBE0D2BC2F}" srcOrd="0" destOrd="0" presId="urn:microsoft.com/office/officeart/2005/8/layout/orgChart1"/>
    <dgm:cxn modelId="{E792569C-9BC0-4EE6-BAB5-98854DD21129}" type="presParOf" srcId="{7CA49757-1010-4839-91CE-3EDBE0D2BC2F}" destId="{F7B8AA93-DF1D-4ABD-892E-54D5D7CDF81C}" srcOrd="0" destOrd="0" presId="urn:microsoft.com/office/officeart/2005/8/layout/orgChart1"/>
    <dgm:cxn modelId="{66CF322C-9ADF-4496-9073-441A5509B77B}" type="presParOf" srcId="{7CA49757-1010-4839-91CE-3EDBE0D2BC2F}" destId="{F65B4100-EC15-4B6D-9BAB-3639DC837A74}" srcOrd="1" destOrd="0" presId="urn:microsoft.com/office/officeart/2005/8/layout/orgChart1"/>
    <dgm:cxn modelId="{9F489B59-C074-4E3D-97DB-CA667E7CF20C}" type="presParOf" srcId="{0608D7CB-9413-42D6-A52E-37F52C79A175}" destId="{A14CC82D-8DDF-4477-9F7D-7366016387B8}" srcOrd="1" destOrd="0" presId="urn:microsoft.com/office/officeart/2005/8/layout/orgChart1"/>
    <dgm:cxn modelId="{183D4288-02EE-42B1-A6A4-BA8675B32111}" type="presParOf" srcId="{A14CC82D-8DDF-4477-9F7D-7366016387B8}" destId="{2A66BCB6-35DE-4839-9880-3D76464605FA}" srcOrd="0" destOrd="0" presId="urn:microsoft.com/office/officeart/2005/8/layout/orgChart1"/>
    <dgm:cxn modelId="{15432DD6-53BB-4165-B361-AA9F55FFF9CF}" type="presParOf" srcId="{A14CC82D-8DDF-4477-9F7D-7366016387B8}" destId="{2A85E769-40DA-4074-AA80-92BB539B994D}" srcOrd="1" destOrd="0" presId="urn:microsoft.com/office/officeart/2005/8/layout/orgChart1"/>
    <dgm:cxn modelId="{C91E73DC-73C1-4A32-BF11-B24F2EF5C717}" type="presParOf" srcId="{2A85E769-40DA-4074-AA80-92BB539B994D}" destId="{1C3B259E-B53B-4A1C-9F50-B0DEE0FAC24A}" srcOrd="0" destOrd="0" presId="urn:microsoft.com/office/officeart/2005/8/layout/orgChart1"/>
    <dgm:cxn modelId="{08493606-E9E8-4A58-BCDC-B4A52A90EADC}" type="presParOf" srcId="{1C3B259E-B53B-4A1C-9F50-B0DEE0FAC24A}" destId="{BF0BAB02-EAFC-4138-8450-30E81981F3BF}" srcOrd="0" destOrd="0" presId="urn:microsoft.com/office/officeart/2005/8/layout/orgChart1"/>
    <dgm:cxn modelId="{3D9AD34B-D5E7-48C6-A645-F5F23A8F3C5D}" type="presParOf" srcId="{1C3B259E-B53B-4A1C-9F50-B0DEE0FAC24A}" destId="{655E334F-AD37-4DD6-B09B-4AA4CCEDA954}" srcOrd="1" destOrd="0" presId="urn:microsoft.com/office/officeart/2005/8/layout/orgChart1"/>
    <dgm:cxn modelId="{6F5BDFDB-84D2-4076-ACF4-DEA9C507CEFC}" type="presParOf" srcId="{2A85E769-40DA-4074-AA80-92BB539B994D}" destId="{97ACE6D7-E6E0-4053-B442-D24C2616026E}" srcOrd="1" destOrd="0" presId="urn:microsoft.com/office/officeart/2005/8/layout/orgChart1"/>
    <dgm:cxn modelId="{3CE466B2-DF50-4E71-9E2F-38FDE5A03CD5}" type="presParOf" srcId="{97ACE6D7-E6E0-4053-B442-D24C2616026E}" destId="{699A4E96-7901-4D3F-BF18-6EEBB5F1743F}" srcOrd="0" destOrd="0" presId="urn:microsoft.com/office/officeart/2005/8/layout/orgChart1"/>
    <dgm:cxn modelId="{1726C322-8B06-454B-AA8A-0FB44BD2F03E}" type="presParOf" srcId="{97ACE6D7-E6E0-4053-B442-D24C2616026E}" destId="{E2EBBCB9-7006-4831-8AAF-A19039DD17D8}" srcOrd="1" destOrd="0" presId="urn:microsoft.com/office/officeart/2005/8/layout/orgChart1"/>
    <dgm:cxn modelId="{2F4A0CF3-9FA7-4E0F-B159-49ED11A41B40}" type="presParOf" srcId="{E2EBBCB9-7006-4831-8AAF-A19039DD17D8}" destId="{DF833B6B-0321-413E-987E-1E0E9827C85D}" srcOrd="0" destOrd="0" presId="urn:microsoft.com/office/officeart/2005/8/layout/orgChart1"/>
    <dgm:cxn modelId="{53E2794A-4748-45B0-B864-E472682A43B9}" type="presParOf" srcId="{DF833B6B-0321-413E-987E-1E0E9827C85D}" destId="{227C3328-8F7D-4994-88F4-43203F5CB53D}" srcOrd="0" destOrd="0" presId="urn:microsoft.com/office/officeart/2005/8/layout/orgChart1"/>
    <dgm:cxn modelId="{31F54380-EF30-4AD4-89CD-A035AB1AAA02}" type="presParOf" srcId="{DF833B6B-0321-413E-987E-1E0E9827C85D}" destId="{3BFC0413-9631-4F59-B714-96F3045F9382}" srcOrd="1" destOrd="0" presId="urn:microsoft.com/office/officeart/2005/8/layout/orgChart1"/>
    <dgm:cxn modelId="{30757120-3896-4588-A5CE-93A2B35733C4}" type="presParOf" srcId="{E2EBBCB9-7006-4831-8AAF-A19039DD17D8}" destId="{E67E81E0-684C-47DB-AE2F-1D618A9DB4F9}" srcOrd="1" destOrd="0" presId="urn:microsoft.com/office/officeart/2005/8/layout/orgChart1"/>
    <dgm:cxn modelId="{BAE781A0-BD23-48E2-9AE1-D8123EC08F8D}" type="presParOf" srcId="{E2EBBCB9-7006-4831-8AAF-A19039DD17D8}" destId="{F8C2D06D-10CD-4AAB-87C5-9F3B658F63FA}" srcOrd="2" destOrd="0" presId="urn:microsoft.com/office/officeart/2005/8/layout/orgChart1"/>
    <dgm:cxn modelId="{DB327A75-CD18-4D2C-A8AF-CEDA19164C7D}" type="presParOf" srcId="{2A85E769-40DA-4074-AA80-92BB539B994D}" destId="{E8BF6423-17B5-4E44-824E-979877E47DE5}" srcOrd="2" destOrd="0" presId="urn:microsoft.com/office/officeart/2005/8/layout/orgChart1"/>
    <dgm:cxn modelId="{0675585D-B8D3-420F-908E-3FD0CD4F5CBF}" type="presParOf" srcId="{A14CC82D-8DDF-4477-9F7D-7366016387B8}" destId="{5B945A7E-FBF3-4D7F-9AF3-081DECD4CF08}" srcOrd="2" destOrd="0" presId="urn:microsoft.com/office/officeart/2005/8/layout/orgChart1"/>
    <dgm:cxn modelId="{19702D97-052C-4A78-B046-4A3BBAD0EC46}" type="presParOf" srcId="{A14CC82D-8DDF-4477-9F7D-7366016387B8}" destId="{6C5AAE10-BB6D-4F30-B108-CF9CC076ACB8}" srcOrd="3" destOrd="0" presId="urn:microsoft.com/office/officeart/2005/8/layout/orgChart1"/>
    <dgm:cxn modelId="{B5D2DC0F-B7E9-473D-BA26-49319D1FA29D}" type="presParOf" srcId="{6C5AAE10-BB6D-4F30-B108-CF9CC076ACB8}" destId="{E3585F58-B63F-4660-82D7-F07F05150A85}" srcOrd="0" destOrd="0" presId="urn:microsoft.com/office/officeart/2005/8/layout/orgChart1"/>
    <dgm:cxn modelId="{D6604B7B-5411-4CF5-8478-97D23797CE17}" type="presParOf" srcId="{E3585F58-B63F-4660-82D7-F07F05150A85}" destId="{E3C80491-4BFF-4D2E-938D-D86A2030D98D}" srcOrd="0" destOrd="0" presId="urn:microsoft.com/office/officeart/2005/8/layout/orgChart1"/>
    <dgm:cxn modelId="{CB5F5EFE-827D-48F6-BCC3-B6532A69F13E}" type="presParOf" srcId="{E3585F58-B63F-4660-82D7-F07F05150A85}" destId="{C6306BD1-57BD-4DEA-98BD-6C46561E0EF4}" srcOrd="1" destOrd="0" presId="urn:microsoft.com/office/officeart/2005/8/layout/orgChart1"/>
    <dgm:cxn modelId="{69B56FBA-90A6-4784-9AC3-17D2E4836530}" type="presParOf" srcId="{6C5AAE10-BB6D-4F30-B108-CF9CC076ACB8}" destId="{A208C886-6EDA-447D-8E5D-52D70A797115}" srcOrd="1" destOrd="0" presId="urn:microsoft.com/office/officeart/2005/8/layout/orgChart1"/>
    <dgm:cxn modelId="{A95FD4BC-D706-4437-90D0-AF9F2807DF63}" type="presParOf" srcId="{A208C886-6EDA-447D-8E5D-52D70A797115}" destId="{A09D23FC-13C4-483A-84D0-28F9760823DF}" srcOrd="0" destOrd="0" presId="urn:microsoft.com/office/officeart/2005/8/layout/orgChart1"/>
    <dgm:cxn modelId="{3AC0CBD9-AAC5-4CB9-AF3A-EF23D234863C}" type="presParOf" srcId="{A208C886-6EDA-447D-8E5D-52D70A797115}" destId="{8684AEAA-38FF-43EF-8AE0-77DC31D2340C}" srcOrd="1" destOrd="0" presId="urn:microsoft.com/office/officeart/2005/8/layout/orgChart1"/>
    <dgm:cxn modelId="{9FEF68B8-A474-4C64-B490-1ABB77E34AE4}" type="presParOf" srcId="{8684AEAA-38FF-43EF-8AE0-77DC31D2340C}" destId="{C0DF3C49-DB20-4840-AEEB-C66BB56E07D6}" srcOrd="0" destOrd="0" presId="urn:microsoft.com/office/officeart/2005/8/layout/orgChart1"/>
    <dgm:cxn modelId="{11A6AD1D-29BA-4EF0-A727-3856BAA8BE24}" type="presParOf" srcId="{C0DF3C49-DB20-4840-AEEB-C66BB56E07D6}" destId="{3949274F-15ED-4B5B-A926-448D7AAF142B}" srcOrd="0" destOrd="0" presId="urn:microsoft.com/office/officeart/2005/8/layout/orgChart1"/>
    <dgm:cxn modelId="{106E427C-414D-45E8-88F5-411BDFA42A80}" type="presParOf" srcId="{C0DF3C49-DB20-4840-AEEB-C66BB56E07D6}" destId="{36632DDD-9C0F-4B0F-9149-BDA10671D4DC}" srcOrd="1" destOrd="0" presId="urn:microsoft.com/office/officeart/2005/8/layout/orgChart1"/>
    <dgm:cxn modelId="{6B4B7077-CF7C-40D3-84A7-27B34B13AB63}" type="presParOf" srcId="{8684AEAA-38FF-43EF-8AE0-77DC31D2340C}" destId="{88B0FA9F-E051-4DA0-987A-DC7B7BF475EF}" srcOrd="1" destOrd="0" presId="urn:microsoft.com/office/officeart/2005/8/layout/orgChart1"/>
    <dgm:cxn modelId="{59B3867B-E44D-4450-8CA1-C4593B941D5F}" type="presParOf" srcId="{8684AEAA-38FF-43EF-8AE0-77DC31D2340C}" destId="{C85A04C7-017C-4544-BE72-62E3E625634C}" srcOrd="2" destOrd="0" presId="urn:microsoft.com/office/officeart/2005/8/layout/orgChart1"/>
    <dgm:cxn modelId="{10F373AE-C40A-4E22-A78D-BB5D765925FE}" type="presParOf" srcId="{6C5AAE10-BB6D-4F30-B108-CF9CC076ACB8}" destId="{A7BBA10B-92D7-4EA7-80BF-7D6A328711C5}" srcOrd="2" destOrd="0" presId="urn:microsoft.com/office/officeart/2005/8/layout/orgChart1"/>
    <dgm:cxn modelId="{F0ED65A4-4514-4034-9BC8-055D8750A12E}" type="presParOf" srcId="{A14CC82D-8DDF-4477-9F7D-7366016387B8}" destId="{64BA5A06-1E15-4C70-B184-E34EC0A789EE}" srcOrd="4" destOrd="0" presId="urn:microsoft.com/office/officeart/2005/8/layout/orgChart1"/>
    <dgm:cxn modelId="{AEFA771C-024E-45D5-9D2A-F29C894E2D44}" type="presParOf" srcId="{A14CC82D-8DDF-4477-9F7D-7366016387B8}" destId="{F553204E-3EF5-416C-981A-E84C5A79BB02}" srcOrd="5" destOrd="0" presId="urn:microsoft.com/office/officeart/2005/8/layout/orgChart1"/>
    <dgm:cxn modelId="{B4CA6513-AC53-441F-A70F-88C7DEE3F733}" type="presParOf" srcId="{F553204E-3EF5-416C-981A-E84C5A79BB02}" destId="{D37AEE6E-81F4-4804-AC1B-E5D1C530A261}" srcOrd="0" destOrd="0" presId="urn:microsoft.com/office/officeart/2005/8/layout/orgChart1"/>
    <dgm:cxn modelId="{CBF7C416-5094-4809-9432-9C282143F2FE}" type="presParOf" srcId="{D37AEE6E-81F4-4804-AC1B-E5D1C530A261}" destId="{79B5340E-0B21-4032-8AA5-B0BD7342CCF7}" srcOrd="0" destOrd="0" presId="urn:microsoft.com/office/officeart/2005/8/layout/orgChart1"/>
    <dgm:cxn modelId="{06B4E571-56F5-48B8-B890-1894370791B1}" type="presParOf" srcId="{D37AEE6E-81F4-4804-AC1B-E5D1C530A261}" destId="{7B5FBC92-EA5C-4692-BFDB-C1C1BBB368FF}" srcOrd="1" destOrd="0" presId="urn:microsoft.com/office/officeart/2005/8/layout/orgChart1"/>
    <dgm:cxn modelId="{1794BB04-2979-4666-8F7F-6BC556659400}" type="presParOf" srcId="{F553204E-3EF5-416C-981A-E84C5A79BB02}" destId="{E3169BC0-8EEA-4D67-9A8D-B262E1A61C77}" srcOrd="1" destOrd="0" presId="urn:microsoft.com/office/officeart/2005/8/layout/orgChart1"/>
    <dgm:cxn modelId="{F25EEEFE-DC15-4AA7-9A7B-B0FE524C124D}" type="presParOf" srcId="{E3169BC0-8EEA-4D67-9A8D-B262E1A61C77}" destId="{9874A1C8-76BC-4633-A25C-9D2B5F26CDF8}" srcOrd="0" destOrd="0" presId="urn:microsoft.com/office/officeart/2005/8/layout/orgChart1"/>
    <dgm:cxn modelId="{EA242BE1-E05F-4903-B703-FC9B42DAEB12}" type="presParOf" srcId="{E3169BC0-8EEA-4D67-9A8D-B262E1A61C77}" destId="{8581E054-2AFE-42D9-BC3B-B04F2BEBECC5}" srcOrd="1" destOrd="0" presId="urn:microsoft.com/office/officeart/2005/8/layout/orgChart1"/>
    <dgm:cxn modelId="{DA9B760F-A281-4E46-AA0B-354675D396F5}" type="presParOf" srcId="{8581E054-2AFE-42D9-BC3B-B04F2BEBECC5}" destId="{E0DC2C83-7877-4929-923F-4F0195C2C4D9}" srcOrd="0" destOrd="0" presId="urn:microsoft.com/office/officeart/2005/8/layout/orgChart1"/>
    <dgm:cxn modelId="{5B5B7631-1C00-4989-BED1-4AEC5D3DCABB}" type="presParOf" srcId="{E0DC2C83-7877-4929-923F-4F0195C2C4D9}" destId="{BA519C0B-499E-4CFF-B263-05CE13102AAB}" srcOrd="0" destOrd="0" presId="urn:microsoft.com/office/officeart/2005/8/layout/orgChart1"/>
    <dgm:cxn modelId="{AE955D74-20C7-4891-BFE1-57B9A6745CDA}" type="presParOf" srcId="{E0DC2C83-7877-4929-923F-4F0195C2C4D9}" destId="{EE74FA2A-3AFB-4935-9592-58E0CFB7D1A7}" srcOrd="1" destOrd="0" presId="urn:microsoft.com/office/officeart/2005/8/layout/orgChart1"/>
    <dgm:cxn modelId="{F4F90CAF-8D1E-4217-BD3A-DE6B97D77AE8}" type="presParOf" srcId="{8581E054-2AFE-42D9-BC3B-B04F2BEBECC5}" destId="{4FE45FF5-BF33-4E48-B930-B4630DFE336D}" srcOrd="1" destOrd="0" presId="urn:microsoft.com/office/officeart/2005/8/layout/orgChart1"/>
    <dgm:cxn modelId="{946C1844-7A45-448D-9396-63E6D7358301}" type="presParOf" srcId="{8581E054-2AFE-42D9-BC3B-B04F2BEBECC5}" destId="{06C859E0-8DD4-40AD-BAD7-AE3F6387E517}" srcOrd="2" destOrd="0" presId="urn:microsoft.com/office/officeart/2005/8/layout/orgChart1"/>
    <dgm:cxn modelId="{E75F1EC0-4C4E-4FD7-92F6-5E971A9340FF}" type="presParOf" srcId="{F553204E-3EF5-416C-981A-E84C5A79BB02}" destId="{37B3478E-96FC-4A12-8796-BCD9A6689911}" srcOrd="2" destOrd="0" presId="urn:microsoft.com/office/officeart/2005/8/layout/orgChart1"/>
    <dgm:cxn modelId="{B1ED3A27-CAE3-46BC-9BC1-C0CCB5BE2EDD}" type="presParOf" srcId="{0608D7CB-9413-42D6-A52E-37F52C79A175}" destId="{8A81CBCA-2785-40D6-BBA9-68494D59280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05CD4A7-3E42-4025-9A9C-660B441888B5}" type="doc">
      <dgm:prSet loTypeId="urn:microsoft.com/office/officeart/2005/8/layout/orgChart1" loCatId="hierarchy" qsTypeId="urn:microsoft.com/office/officeart/2005/8/quickstyle/simple2" qsCatId="simple" csTypeId="urn:microsoft.com/office/officeart/2005/8/colors/colorful3" csCatId="colorful" phldr="1"/>
      <dgm:spPr/>
      <dgm:t>
        <a:bodyPr/>
        <a:lstStyle/>
        <a:p>
          <a:endParaRPr lang="en-US"/>
        </a:p>
      </dgm:t>
    </dgm:pt>
    <dgm:pt modelId="{8A1AC470-1661-4878-9030-9BFD315FD3CD}">
      <dgm:prSet phldrT="[Text]" custT="1"/>
      <dgm:spPr/>
      <dgm:t>
        <a:bodyPr/>
        <a:lstStyle/>
        <a:p>
          <a:r>
            <a:rPr lang="en-US" sz="1600" dirty="0"/>
            <a:t>Dusts</a:t>
          </a:r>
        </a:p>
      </dgm:t>
    </dgm:pt>
    <dgm:pt modelId="{187F80FE-1B94-4B96-80A2-2F402239739D}" type="parTrans" cxnId="{E73E8C46-89CB-4196-9F84-42D4B2843D4D}">
      <dgm:prSet/>
      <dgm:spPr/>
      <dgm:t>
        <a:bodyPr/>
        <a:lstStyle/>
        <a:p>
          <a:endParaRPr lang="en-US"/>
        </a:p>
      </dgm:t>
    </dgm:pt>
    <dgm:pt modelId="{B4DCD456-60AA-4ECF-B7F5-4C5F8FC56740}" type="sibTrans" cxnId="{E73E8C46-89CB-4196-9F84-42D4B2843D4D}">
      <dgm:prSet/>
      <dgm:spPr/>
      <dgm:t>
        <a:bodyPr/>
        <a:lstStyle/>
        <a:p>
          <a:endParaRPr lang="en-US"/>
        </a:p>
      </dgm:t>
    </dgm:pt>
    <dgm:pt modelId="{5071EF6B-17E8-4383-886E-4CE1D51D9C96}">
      <dgm:prSet phldrT="[Text]" custT="1"/>
      <dgm:spPr/>
      <dgm:t>
        <a:bodyPr/>
        <a:lstStyle/>
        <a:p>
          <a:r>
            <a:rPr lang="en-US" sz="1600" dirty="0"/>
            <a:t>Da</a:t>
          </a:r>
        </a:p>
      </dgm:t>
    </dgm:pt>
    <dgm:pt modelId="{A042A7F2-33D6-44B0-BD40-6057A3D8C2B3}" type="parTrans" cxnId="{50A4E880-6E1E-4A1D-9ACE-4D86170FF7D4}">
      <dgm:prSet/>
      <dgm:spPr/>
      <dgm:t>
        <a:bodyPr/>
        <a:lstStyle/>
        <a:p>
          <a:endParaRPr lang="en-US"/>
        </a:p>
      </dgm:t>
    </dgm:pt>
    <dgm:pt modelId="{AC7ACEA4-B141-44E2-BB49-D92EBA802CA1}" type="sibTrans" cxnId="{50A4E880-6E1E-4A1D-9ACE-4D86170FF7D4}">
      <dgm:prSet/>
      <dgm:spPr/>
      <dgm:t>
        <a:bodyPr/>
        <a:lstStyle/>
        <a:p>
          <a:endParaRPr lang="en-US"/>
        </a:p>
      </dgm:t>
    </dgm:pt>
    <dgm:pt modelId="{A45F6075-CC7F-4639-89C7-89960D03296C}">
      <dgm:prSet phldrT="[Text]" custT="1"/>
      <dgm:spPr/>
      <dgm:t>
        <a:bodyPr/>
        <a:lstStyle/>
        <a:p>
          <a:r>
            <a:rPr lang="en-US" sz="1600" dirty="0"/>
            <a:t>Db</a:t>
          </a:r>
        </a:p>
      </dgm:t>
    </dgm:pt>
    <dgm:pt modelId="{0F48268C-EC0D-4489-B86B-02C1B3C00A79}" type="parTrans" cxnId="{3608EC12-E28A-4917-905F-C8A86A0DCB82}">
      <dgm:prSet/>
      <dgm:spPr/>
      <dgm:t>
        <a:bodyPr/>
        <a:lstStyle/>
        <a:p>
          <a:endParaRPr lang="en-US"/>
        </a:p>
      </dgm:t>
    </dgm:pt>
    <dgm:pt modelId="{1A47BE84-D2D5-47CF-A458-2CABC31F503A}" type="sibTrans" cxnId="{3608EC12-E28A-4917-905F-C8A86A0DCB82}">
      <dgm:prSet/>
      <dgm:spPr/>
      <dgm:t>
        <a:bodyPr/>
        <a:lstStyle/>
        <a:p>
          <a:endParaRPr lang="en-US"/>
        </a:p>
      </dgm:t>
    </dgm:pt>
    <dgm:pt modelId="{1C71FC61-CFA8-4BCB-9B4A-96E812F4721D}">
      <dgm:prSet phldrT="[Text]" custT="1"/>
      <dgm:spPr/>
      <dgm:t>
        <a:bodyPr/>
        <a:lstStyle/>
        <a:p>
          <a:r>
            <a:rPr lang="en-US" sz="1600" dirty="0"/>
            <a:t>Dc</a:t>
          </a:r>
        </a:p>
      </dgm:t>
    </dgm:pt>
    <dgm:pt modelId="{E88B617E-648D-498F-A7EF-5DEF6BF48AA9}" type="parTrans" cxnId="{DBBE27E0-D3A3-451F-AB3F-F242A57ECB21}">
      <dgm:prSet/>
      <dgm:spPr/>
      <dgm:t>
        <a:bodyPr/>
        <a:lstStyle/>
        <a:p>
          <a:endParaRPr lang="en-US"/>
        </a:p>
      </dgm:t>
    </dgm:pt>
    <dgm:pt modelId="{CF5AE864-2C1C-450A-9815-9977722B4456}" type="sibTrans" cxnId="{DBBE27E0-D3A3-451F-AB3F-F242A57ECB21}">
      <dgm:prSet/>
      <dgm:spPr/>
      <dgm:t>
        <a:bodyPr/>
        <a:lstStyle/>
        <a:p>
          <a:endParaRPr lang="en-US"/>
        </a:p>
      </dgm:t>
    </dgm:pt>
    <dgm:pt modelId="{CBF092AE-292B-41B6-A9B8-A17A3FD99282}">
      <dgm:prSet phldrT="[Text]" custT="1"/>
      <dgm:spPr/>
      <dgm:t>
        <a:bodyPr/>
        <a:lstStyle/>
        <a:p>
          <a:r>
            <a:rPr lang="en-US" sz="1600" dirty="0"/>
            <a:t>Equipment for explosive atmospheres due to the presence of combustible dust, which has a </a:t>
          </a:r>
          <a:r>
            <a:rPr lang="en-US" sz="1600" dirty="0">
              <a:solidFill>
                <a:srgbClr val="FFFF00"/>
              </a:solidFill>
            </a:rPr>
            <a:t>level of protection 'very high</a:t>
          </a:r>
          <a:r>
            <a:rPr lang="en-US" sz="1600" dirty="0"/>
            <a:t>', and does not constitute a source of ignition in normal operation or when subject to rare failures.</a:t>
          </a:r>
        </a:p>
      </dgm:t>
    </dgm:pt>
    <dgm:pt modelId="{1C9945F1-381C-4FD7-85AE-AD7AB47B4B0B}" type="parTrans" cxnId="{16D2C2F4-11F8-43C3-A5C0-6353C04A64B7}">
      <dgm:prSet/>
      <dgm:spPr/>
      <dgm:t>
        <a:bodyPr/>
        <a:lstStyle/>
        <a:p>
          <a:endParaRPr lang="en-US"/>
        </a:p>
      </dgm:t>
    </dgm:pt>
    <dgm:pt modelId="{8FFE0785-3F16-4BC0-B2D1-47A7B58253F7}" type="sibTrans" cxnId="{16D2C2F4-11F8-43C3-A5C0-6353C04A64B7}">
      <dgm:prSet/>
      <dgm:spPr/>
      <dgm:t>
        <a:bodyPr/>
        <a:lstStyle/>
        <a:p>
          <a:endParaRPr lang="en-US"/>
        </a:p>
      </dgm:t>
    </dgm:pt>
    <dgm:pt modelId="{0F7D5C0D-A000-4707-BB27-828CDAB32F5A}">
      <dgm:prSet phldrT="[Text]" custT="1"/>
      <dgm:spPr/>
      <dgm:t>
        <a:bodyPr/>
        <a:lstStyle/>
        <a:p>
          <a:r>
            <a:rPr lang="en-US" sz="1600" dirty="0"/>
            <a:t>Equipment for explosive atmospheres due to the presence of combustible dust, which has </a:t>
          </a:r>
          <a:r>
            <a:rPr lang="en-US" sz="1600" dirty="0">
              <a:solidFill>
                <a:srgbClr val="FFFF00"/>
              </a:solidFill>
            </a:rPr>
            <a:t>a level of protection 'high'. </a:t>
          </a:r>
          <a:r>
            <a:rPr lang="en-US" sz="1600" dirty="0"/>
            <a:t>It does not constitute a source of ignition in normal operation or when subject to expected failures, although not on a regular basis</a:t>
          </a:r>
        </a:p>
      </dgm:t>
    </dgm:pt>
    <dgm:pt modelId="{B7DAA68E-574C-40D8-85E3-C1896D1D2D5C}" type="parTrans" cxnId="{B925B152-5C9B-4787-AB86-D4F69849315F}">
      <dgm:prSet/>
      <dgm:spPr/>
      <dgm:t>
        <a:bodyPr/>
        <a:lstStyle/>
        <a:p>
          <a:endParaRPr lang="en-US"/>
        </a:p>
      </dgm:t>
    </dgm:pt>
    <dgm:pt modelId="{1AB2F5B2-9D1C-4127-81C1-94920E4C1A1B}" type="sibTrans" cxnId="{B925B152-5C9B-4787-AB86-D4F69849315F}">
      <dgm:prSet/>
      <dgm:spPr/>
      <dgm:t>
        <a:bodyPr/>
        <a:lstStyle/>
        <a:p>
          <a:endParaRPr lang="en-US"/>
        </a:p>
      </dgm:t>
    </dgm:pt>
    <dgm:pt modelId="{6CBD651D-DC04-456B-ABBE-DB26A5A16E69}">
      <dgm:prSet phldrT="[Text]" custT="1"/>
      <dgm:spPr/>
      <dgm:t>
        <a:bodyPr/>
        <a:lstStyle/>
        <a:p>
          <a:r>
            <a:rPr lang="en-US" sz="1600" dirty="0"/>
            <a:t>Equipment for explosive atmospheres due to the presence of dust, with </a:t>
          </a:r>
          <a:r>
            <a:rPr lang="en-US" sz="1600" dirty="0">
              <a:solidFill>
                <a:srgbClr val="FFFF00"/>
              </a:solidFill>
            </a:rPr>
            <a:t>a level of protection 'increased</a:t>
          </a:r>
          <a:r>
            <a:rPr lang="en-US" sz="1600" dirty="0"/>
            <a:t>', which is not a source of ignition in normal operation. It may have additional protections in order to ensure that it remains inactive as a source of ignition in the case of regular and waited failure</a:t>
          </a:r>
        </a:p>
      </dgm:t>
    </dgm:pt>
    <dgm:pt modelId="{8132E9F2-2D60-4B37-B02E-94FFC9942249}" type="parTrans" cxnId="{830EFC76-1A50-4625-AA9B-4FC211ED61B2}">
      <dgm:prSet/>
      <dgm:spPr/>
      <dgm:t>
        <a:bodyPr/>
        <a:lstStyle/>
        <a:p>
          <a:endParaRPr lang="en-US"/>
        </a:p>
      </dgm:t>
    </dgm:pt>
    <dgm:pt modelId="{C5FEC20A-43ED-4FF5-B213-473DFAE88A69}" type="sibTrans" cxnId="{830EFC76-1A50-4625-AA9B-4FC211ED61B2}">
      <dgm:prSet/>
      <dgm:spPr/>
      <dgm:t>
        <a:bodyPr/>
        <a:lstStyle/>
        <a:p>
          <a:endParaRPr lang="en-US"/>
        </a:p>
      </dgm:t>
    </dgm:pt>
    <dgm:pt modelId="{298525D2-0A7E-4CA1-81D0-6A5E1733433D}" type="pres">
      <dgm:prSet presAssocID="{A05CD4A7-3E42-4025-9A9C-660B441888B5}" presName="hierChild1" presStyleCnt="0">
        <dgm:presLayoutVars>
          <dgm:orgChart val="1"/>
          <dgm:chPref val="1"/>
          <dgm:dir/>
          <dgm:animOne val="branch"/>
          <dgm:animLvl val="lvl"/>
          <dgm:resizeHandles/>
        </dgm:presLayoutVars>
      </dgm:prSet>
      <dgm:spPr/>
    </dgm:pt>
    <dgm:pt modelId="{0608D7CB-9413-42D6-A52E-37F52C79A175}" type="pres">
      <dgm:prSet presAssocID="{8A1AC470-1661-4878-9030-9BFD315FD3CD}" presName="hierRoot1" presStyleCnt="0">
        <dgm:presLayoutVars>
          <dgm:hierBranch val="init"/>
        </dgm:presLayoutVars>
      </dgm:prSet>
      <dgm:spPr/>
    </dgm:pt>
    <dgm:pt modelId="{7CA49757-1010-4839-91CE-3EDBE0D2BC2F}" type="pres">
      <dgm:prSet presAssocID="{8A1AC470-1661-4878-9030-9BFD315FD3CD}" presName="rootComposite1" presStyleCnt="0"/>
      <dgm:spPr/>
    </dgm:pt>
    <dgm:pt modelId="{F7B8AA93-DF1D-4ABD-892E-54D5D7CDF81C}" type="pres">
      <dgm:prSet presAssocID="{8A1AC470-1661-4878-9030-9BFD315FD3CD}" presName="rootText1" presStyleLbl="node0" presStyleIdx="0" presStyleCnt="1" custScaleX="54300" custScaleY="54689">
        <dgm:presLayoutVars>
          <dgm:chPref val="3"/>
        </dgm:presLayoutVars>
      </dgm:prSet>
      <dgm:spPr/>
    </dgm:pt>
    <dgm:pt modelId="{F65B4100-EC15-4B6D-9BAB-3639DC837A74}" type="pres">
      <dgm:prSet presAssocID="{8A1AC470-1661-4878-9030-9BFD315FD3CD}" presName="rootConnector1" presStyleLbl="node1" presStyleIdx="0" presStyleCnt="0"/>
      <dgm:spPr/>
    </dgm:pt>
    <dgm:pt modelId="{A14CC82D-8DDF-4477-9F7D-7366016387B8}" type="pres">
      <dgm:prSet presAssocID="{8A1AC470-1661-4878-9030-9BFD315FD3CD}" presName="hierChild2" presStyleCnt="0"/>
      <dgm:spPr/>
    </dgm:pt>
    <dgm:pt modelId="{2A66BCB6-35DE-4839-9880-3D76464605FA}" type="pres">
      <dgm:prSet presAssocID="{A042A7F2-33D6-44B0-BD40-6057A3D8C2B3}" presName="Name37" presStyleLbl="parChTrans1D2" presStyleIdx="0" presStyleCnt="3"/>
      <dgm:spPr/>
    </dgm:pt>
    <dgm:pt modelId="{2A85E769-40DA-4074-AA80-92BB539B994D}" type="pres">
      <dgm:prSet presAssocID="{5071EF6B-17E8-4383-886E-4CE1D51D9C96}" presName="hierRoot2" presStyleCnt="0">
        <dgm:presLayoutVars>
          <dgm:hierBranch val="init"/>
        </dgm:presLayoutVars>
      </dgm:prSet>
      <dgm:spPr/>
    </dgm:pt>
    <dgm:pt modelId="{1C3B259E-B53B-4A1C-9F50-B0DEE0FAC24A}" type="pres">
      <dgm:prSet presAssocID="{5071EF6B-17E8-4383-886E-4CE1D51D9C96}" presName="rootComposite" presStyleCnt="0"/>
      <dgm:spPr/>
    </dgm:pt>
    <dgm:pt modelId="{BF0BAB02-EAFC-4138-8450-30E81981F3BF}" type="pres">
      <dgm:prSet presAssocID="{5071EF6B-17E8-4383-886E-4CE1D51D9C96}" presName="rootText" presStyleLbl="node2" presStyleIdx="0" presStyleCnt="3" custScaleX="55151" custScaleY="47973">
        <dgm:presLayoutVars>
          <dgm:chPref val="3"/>
        </dgm:presLayoutVars>
      </dgm:prSet>
      <dgm:spPr/>
    </dgm:pt>
    <dgm:pt modelId="{655E334F-AD37-4DD6-B09B-4AA4CCEDA954}" type="pres">
      <dgm:prSet presAssocID="{5071EF6B-17E8-4383-886E-4CE1D51D9C96}" presName="rootConnector" presStyleLbl="node2" presStyleIdx="0" presStyleCnt="3"/>
      <dgm:spPr/>
    </dgm:pt>
    <dgm:pt modelId="{97ACE6D7-E6E0-4053-B442-D24C2616026E}" type="pres">
      <dgm:prSet presAssocID="{5071EF6B-17E8-4383-886E-4CE1D51D9C96}" presName="hierChild4" presStyleCnt="0"/>
      <dgm:spPr/>
    </dgm:pt>
    <dgm:pt modelId="{699A4E96-7901-4D3F-BF18-6EEBB5F1743F}" type="pres">
      <dgm:prSet presAssocID="{1C9945F1-381C-4FD7-85AE-AD7AB47B4B0B}" presName="Name37" presStyleLbl="parChTrans1D3" presStyleIdx="0" presStyleCnt="3"/>
      <dgm:spPr/>
    </dgm:pt>
    <dgm:pt modelId="{E2EBBCB9-7006-4831-8AAF-A19039DD17D8}" type="pres">
      <dgm:prSet presAssocID="{CBF092AE-292B-41B6-A9B8-A17A3FD99282}" presName="hierRoot2" presStyleCnt="0">
        <dgm:presLayoutVars>
          <dgm:hierBranch val="init"/>
        </dgm:presLayoutVars>
      </dgm:prSet>
      <dgm:spPr/>
    </dgm:pt>
    <dgm:pt modelId="{DF833B6B-0321-413E-987E-1E0E9827C85D}" type="pres">
      <dgm:prSet presAssocID="{CBF092AE-292B-41B6-A9B8-A17A3FD99282}" presName="rootComposite" presStyleCnt="0"/>
      <dgm:spPr/>
    </dgm:pt>
    <dgm:pt modelId="{227C3328-8F7D-4994-88F4-43203F5CB53D}" type="pres">
      <dgm:prSet presAssocID="{CBF092AE-292B-41B6-A9B8-A17A3FD99282}" presName="rootText" presStyleLbl="node3" presStyleIdx="0" presStyleCnt="3" custScaleX="127774" custScaleY="426591">
        <dgm:presLayoutVars>
          <dgm:chPref val="3"/>
        </dgm:presLayoutVars>
      </dgm:prSet>
      <dgm:spPr/>
    </dgm:pt>
    <dgm:pt modelId="{3BFC0413-9631-4F59-B714-96F3045F9382}" type="pres">
      <dgm:prSet presAssocID="{CBF092AE-292B-41B6-A9B8-A17A3FD99282}" presName="rootConnector" presStyleLbl="node3" presStyleIdx="0" presStyleCnt="3"/>
      <dgm:spPr/>
    </dgm:pt>
    <dgm:pt modelId="{E67E81E0-684C-47DB-AE2F-1D618A9DB4F9}" type="pres">
      <dgm:prSet presAssocID="{CBF092AE-292B-41B6-A9B8-A17A3FD99282}" presName="hierChild4" presStyleCnt="0"/>
      <dgm:spPr/>
    </dgm:pt>
    <dgm:pt modelId="{F8C2D06D-10CD-4AAB-87C5-9F3B658F63FA}" type="pres">
      <dgm:prSet presAssocID="{CBF092AE-292B-41B6-A9B8-A17A3FD99282}" presName="hierChild5" presStyleCnt="0"/>
      <dgm:spPr/>
    </dgm:pt>
    <dgm:pt modelId="{E8BF6423-17B5-4E44-824E-979877E47DE5}" type="pres">
      <dgm:prSet presAssocID="{5071EF6B-17E8-4383-886E-4CE1D51D9C96}" presName="hierChild5" presStyleCnt="0"/>
      <dgm:spPr/>
    </dgm:pt>
    <dgm:pt modelId="{5B945A7E-FBF3-4D7F-9AF3-081DECD4CF08}" type="pres">
      <dgm:prSet presAssocID="{0F48268C-EC0D-4489-B86B-02C1B3C00A79}" presName="Name37" presStyleLbl="parChTrans1D2" presStyleIdx="1" presStyleCnt="3"/>
      <dgm:spPr/>
    </dgm:pt>
    <dgm:pt modelId="{6C5AAE10-BB6D-4F30-B108-CF9CC076ACB8}" type="pres">
      <dgm:prSet presAssocID="{A45F6075-CC7F-4639-89C7-89960D03296C}" presName="hierRoot2" presStyleCnt="0">
        <dgm:presLayoutVars>
          <dgm:hierBranch val="init"/>
        </dgm:presLayoutVars>
      </dgm:prSet>
      <dgm:spPr/>
    </dgm:pt>
    <dgm:pt modelId="{E3585F58-B63F-4660-82D7-F07F05150A85}" type="pres">
      <dgm:prSet presAssocID="{A45F6075-CC7F-4639-89C7-89960D03296C}" presName="rootComposite" presStyleCnt="0"/>
      <dgm:spPr/>
    </dgm:pt>
    <dgm:pt modelId="{E3C80491-4BFF-4D2E-938D-D86A2030D98D}" type="pres">
      <dgm:prSet presAssocID="{A45F6075-CC7F-4639-89C7-89960D03296C}" presName="rootText" presStyleLbl="node2" presStyleIdx="1" presStyleCnt="3" custScaleX="48539" custScaleY="52127">
        <dgm:presLayoutVars>
          <dgm:chPref val="3"/>
        </dgm:presLayoutVars>
      </dgm:prSet>
      <dgm:spPr/>
    </dgm:pt>
    <dgm:pt modelId="{C6306BD1-57BD-4DEA-98BD-6C46561E0EF4}" type="pres">
      <dgm:prSet presAssocID="{A45F6075-CC7F-4639-89C7-89960D03296C}" presName="rootConnector" presStyleLbl="node2" presStyleIdx="1" presStyleCnt="3"/>
      <dgm:spPr/>
    </dgm:pt>
    <dgm:pt modelId="{A208C886-6EDA-447D-8E5D-52D70A797115}" type="pres">
      <dgm:prSet presAssocID="{A45F6075-CC7F-4639-89C7-89960D03296C}" presName="hierChild4" presStyleCnt="0"/>
      <dgm:spPr/>
    </dgm:pt>
    <dgm:pt modelId="{A09D23FC-13C4-483A-84D0-28F9760823DF}" type="pres">
      <dgm:prSet presAssocID="{B7DAA68E-574C-40D8-85E3-C1896D1D2D5C}" presName="Name37" presStyleLbl="parChTrans1D3" presStyleIdx="1" presStyleCnt="3"/>
      <dgm:spPr/>
    </dgm:pt>
    <dgm:pt modelId="{8684AEAA-38FF-43EF-8AE0-77DC31D2340C}" type="pres">
      <dgm:prSet presAssocID="{0F7D5C0D-A000-4707-BB27-828CDAB32F5A}" presName="hierRoot2" presStyleCnt="0">
        <dgm:presLayoutVars>
          <dgm:hierBranch val="init"/>
        </dgm:presLayoutVars>
      </dgm:prSet>
      <dgm:spPr/>
    </dgm:pt>
    <dgm:pt modelId="{C0DF3C49-DB20-4840-AEEB-C66BB56E07D6}" type="pres">
      <dgm:prSet presAssocID="{0F7D5C0D-A000-4707-BB27-828CDAB32F5A}" presName="rootComposite" presStyleCnt="0"/>
      <dgm:spPr/>
    </dgm:pt>
    <dgm:pt modelId="{3949274F-15ED-4B5B-A926-448D7AAF142B}" type="pres">
      <dgm:prSet presAssocID="{0F7D5C0D-A000-4707-BB27-828CDAB32F5A}" presName="rootText" presStyleLbl="node3" presStyleIdx="1" presStyleCnt="3" custScaleX="135547" custScaleY="465923">
        <dgm:presLayoutVars>
          <dgm:chPref val="3"/>
        </dgm:presLayoutVars>
      </dgm:prSet>
      <dgm:spPr/>
    </dgm:pt>
    <dgm:pt modelId="{36632DDD-9C0F-4B0F-9149-BDA10671D4DC}" type="pres">
      <dgm:prSet presAssocID="{0F7D5C0D-A000-4707-BB27-828CDAB32F5A}" presName="rootConnector" presStyleLbl="node3" presStyleIdx="1" presStyleCnt="3"/>
      <dgm:spPr/>
    </dgm:pt>
    <dgm:pt modelId="{88B0FA9F-E051-4DA0-987A-DC7B7BF475EF}" type="pres">
      <dgm:prSet presAssocID="{0F7D5C0D-A000-4707-BB27-828CDAB32F5A}" presName="hierChild4" presStyleCnt="0"/>
      <dgm:spPr/>
    </dgm:pt>
    <dgm:pt modelId="{C85A04C7-017C-4544-BE72-62E3E625634C}" type="pres">
      <dgm:prSet presAssocID="{0F7D5C0D-A000-4707-BB27-828CDAB32F5A}" presName="hierChild5" presStyleCnt="0"/>
      <dgm:spPr/>
    </dgm:pt>
    <dgm:pt modelId="{A7BBA10B-92D7-4EA7-80BF-7D6A328711C5}" type="pres">
      <dgm:prSet presAssocID="{A45F6075-CC7F-4639-89C7-89960D03296C}" presName="hierChild5" presStyleCnt="0"/>
      <dgm:spPr/>
    </dgm:pt>
    <dgm:pt modelId="{64BA5A06-1E15-4C70-B184-E34EC0A789EE}" type="pres">
      <dgm:prSet presAssocID="{E88B617E-648D-498F-A7EF-5DEF6BF48AA9}" presName="Name37" presStyleLbl="parChTrans1D2" presStyleIdx="2" presStyleCnt="3"/>
      <dgm:spPr/>
    </dgm:pt>
    <dgm:pt modelId="{F553204E-3EF5-416C-981A-E84C5A79BB02}" type="pres">
      <dgm:prSet presAssocID="{1C71FC61-CFA8-4BCB-9B4A-96E812F4721D}" presName="hierRoot2" presStyleCnt="0">
        <dgm:presLayoutVars>
          <dgm:hierBranch val="init"/>
        </dgm:presLayoutVars>
      </dgm:prSet>
      <dgm:spPr/>
    </dgm:pt>
    <dgm:pt modelId="{D37AEE6E-81F4-4804-AC1B-E5D1C530A261}" type="pres">
      <dgm:prSet presAssocID="{1C71FC61-CFA8-4BCB-9B4A-96E812F4721D}" presName="rootComposite" presStyleCnt="0"/>
      <dgm:spPr/>
    </dgm:pt>
    <dgm:pt modelId="{79B5340E-0B21-4032-8AA5-B0BD7342CCF7}" type="pres">
      <dgm:prSet presAssocID="{1C71FC61-CFA8-4BCB-9B4A-96E812F4721D}" presName="rootText" presStyleLbl="node2" presStyleIdx="2" presStyleCnt="3" custScaleX="40860" custScaleY="47751">
        <dgm:presLayoutVars>
          <dgm:chPref val="3"/>
        </dgm:presLayoutVars>
      </dgm:prSet>
      <dgm:spPr/>
    </dgm:pt>
    <dgm:pt modelId="{7B5FBC92-EA5C-4692-BFDB-C1C1BBB368FF}" type="pres">
      <dgm:prSet presAssocID="{1C71FC61-CFA8-4BCB-9B4A-96E812F4721D}" presName="rootConnector" presStyleLbl="node2" presStyleIdx="2" presStyleCnt="3"/>
      <dgm:spPr/>
    </dgm:pt>
    <dgm:pt modelId="{E3169BC0-8EEA-4D67-9A8D-B262E1A61C77}" type="pres">
      <dgm:prSet presAssocID="{1C71FC61-CFA8-4BCB-9B4A-96E812F4721D}" presName="hierChild4" presStyleCnt="0"/>
      <dgm:spPr/>
    </dgm:pt>
    <dgm:pt modelId="{9874A1C8-76BC-4633-A25C-9D2B5F26CDF8}" type="pres">
      <dgm:prSet presAssocID="{8132E9F2-2D60-4B37-B02E-94FFC9942249}" presName="Name37" presStyleLbl="parChTrans1D3" presStyleIdx="2" presStyleCnt="3"/>
      <dgm:spPr/>
    </dgm:pt>
    <dgm:pt modelId="{8581E054-2AFE-42D9-BC3B-B04F2BEBECC5}" type="pres">
      <dgm:prSet presAssocID="{6CBD651D-DC04-456B-ABBE-DB26A5A16E69}" presName="hierRoot2" presStyleCnt="0">
        <dgm:presLayoutVars>
          <dgm:hierBranch val="init"/>
        </dgm:presLayoutVars>
      </dgm:prSet>
      <dgm:spPr/>
    </dgm:pt>
    <dgm:pt modelId="{E0DC2C83-7877-4929-923F-4F0195C2C4D9}" type="pres">
      <dgm:prSet presAssocID="{6CBD651D-DC04-456B-ABBE-DB26A5A16E69}" presName="rootComposite" presStyleCnt="0"/>
      <dgm:spPr/>
    </dgm:pt>
    <dgm:pt modelId="{BA519C0B-499E-4CFF-B263-05CE13102AAB}" type="pres">
      <dgm:prSet presAssocID="{6CBD651D-DC04-456B-ABBE-DB26A5A16E69}" presName="rootText" presStyleLbl="node3" presStyleIdx="2" presStyleCnt="3" custScaleX="153282" custScaleY="450362">
        <dgm:presLayoutVars>
          <dgm:chPref val="3"/>
        </dgm:presLayoutVars>
      </dgm:prSet>
      <dgm:spPr/>
    </dgm:pt>
    <dgm:pt modelId="{EE74FA2A-3AFB-4935-9592-58E0CFB7D1A7}" type="pres">
      <dgm:prSet presAssocID="{6CBD651D-DC04-456B-ABBE-DB26A5A16E69}" presName="rootConnector" presStyleLbl="node3" presStyleIdx="2" presStyleCnt="3"/>
      <dgm:spPr/>
    </dgm:pt>
    <dgm:pt modelId="{4FE45FF5-BF33-4E48-B930-B4630DFE336D}" type="pres">
      <dgm:prSet presAssocID="{6CBD651D-DC04-456B-ABBE-DB26A5A16E69}" presName="hierChild4" presStyleCnt="0"/>
      <dgm:spPr/>
    </dgm:pt>
    <dgm:pt modelId="{06C859E0-8DD4-40AD-BAD7-AE3F6387E517}" type="pres">
      <dgm:prSet presAssocID="{6CBD651D-DC04-456B-ABBE-DB26A5A16E69}" presName="hierChild5" presStyleCnt="0"/>
      <dgm:spPr/>
    </dgm:pt>
    <dgm:pt modelId="{37B3478E-96FC-4A12-8796-BCD9A6689911}" type="pres">
      <dgm:prSet presAssocID="{1C71FC61-CFA8-4BCB-9B4A-96E812F4721D}" presName="hierChild5" presStyleCnt="0"/>
      <dgm:spPr/>
    </dgm:pt>
    <dgm:pt modelId="{8A81CBCA-2785-40D6-BBA9-68494D592804}" type="pres">
      <dgm:prSet presAssocID="{8A1AC470-1661-4878-9030-9BFD315FD3CD}" presName="hierChild3" presStyleCnt="0"/>
      <dgm:spPr/>
    </dgm:pt>
  </dgm:ptLst>
  <dgm:cxnLst>
    <dgm:cxn modelId="{489E2D0B-BD2B-4C3F-A9C4-63B3D7D1FE5A}" type="presOf" srcId="{0F48268C-EC0D-4489-B86B-02C1B3C00A79}" destId="{5B945A7E-FBF3-4D7F-9AF3-081DECD4CF08}" srcOrd="0" destOrd="0" presId="urn:microsoft.com/office/officeart/2005/8/layout/orgChart1"/>
    <dgm:cxn modelId="{3608EC12-E28A-4917-905F-C8A86A0DCB82}" srcId="{8A1AC470-1661-4878-9030-9BFD315FD3CD}" destId="{A45F6075-CC7F-4639-89C7-89960D03296C}" srcOrd="1" destOrd="0" parTransId="{0F48268C-EC0D-4489-B86B-02C1B3C00A79}" sibTransId="{1A47BE84-D2D5-47CF-A458-2CABC31F503A}"/>
    <dgm:cxn modelId="{B368F212-5CEE-4580-B579-5B409BA77CB2}" type="presOf" srcId="{A45F6075-CC7F-4639-89C7-89960D03296C}" destId="{C6306BD1-57BD-4DEA-98BD-6C46561E0EF4}" srcOrd="1" destOrd="0" presId="urn:microsoft.com/office/officeart/2005/8/layout/orgChart1"/>
    <dgm:cxn modelId="{B5E8FE1B-F38A-44D7-9B6A-BDBF4FDB78FF}" type="presOf" srcId="{0F7D5C0D-A000-4707-BB27-828CDAB32F5A}" destId="{3949274F-15ED-4B5B-A926-448D7AAF142B}" srcOrd="0" destOrd="0" presId="urn:microsoft.com/office/officeart/2005/8/layout/orgChart1"/>
    <dgm:cxn modelId="{4D646D27-D14C-41B7-8105-A7D8BB7B84F4}" type="presOf" srcId="{8132E9F2-2D60-4B37-B02E-94FFC9942249}" destId="{9874A1C8-76BC-4633-A25C-9D2B5F26CDF8}" srcOrd="0" destOrd="0" presId="urn:microsoft.com/office/officeart/2005/8/layout/orgChart1"/>
    <dgm:cxn modelId="{A1CDD42B-26A8-4AAE-BA13-C7CD50D688B6}" type="presOf" srcId="{8A1AC470-1661-4878-9030-9BFD315FD3CD}" destId="{F65B4100-EC15-4B6D-9BAB-3639DC837A74}" srcOrd="1" destOrd="0" presId="urn:microsoft.com/office/officeart/2005/8/layout/orgChart1"/>
    <dgm:cxn modelId="{3F641540-17D1-4FE6-BC91-FD2B4B7DB398}" type="presOf" srcId="{CBF092AE-292B-41B6-A9B8-A17A3FD99282}" destId="{227C3328-8F7D-4994-88F4-43203F5CB53D}" srcOrd="0" destOrd="0" presId="urn:microsoft.com/office/officeart/2005/8/layout/orgChart1"/>
    <dgm:cxn modelId="{FD1C2A43-4CA4-4202-8505-F6C64B61E7FF}" type="presOf" srcId="{5071EF6B-17E8-4383-886E-4CE1D51D9C96}" destId="{655E334F-AD37-4DD6-B09B-4AA4CCEDA954}" srcOrd="1" destOrd="0" presId="urn:microsoft.com/office/officeart/2005/8/layout/orgChart1"/>
    <dgm:cxn modelId="{E73E8C46-89CB-4196-9F84-42D4B2843D4D}" srcId="{A05CD4A7-3E42-4025-9A9C-660B441888B5}" destId="{8A1AC470-1661-4878-9030-9BFD315FD3CD}" srcOrd="0" destOrd="0" parTransId="{187F80FE-1B94-4B96-80A2-2F402239739D}" sibTransId="{B4DCD456-60AA-4ECF-B7F5-4C5F8FC56740}"/>
    <dgm:cxn modelId="{B925B152-5C9B-4787-AB86-D4F69849315F}" srcId="{A45F6075-CC7F-4639-89C7-89960D03296C}" destId="{0F7D5C0D-A000-4707-BB27-828CDAB32F5A}" srcOrd="0" destOrd="0" parTransId="{B7DAA68E-574C-40D8-85E3-C1896D1D2D5C}" sibTransId="{1AB2F5B2-9D1C-4127-81C1-94920E4C1A1B}"/>
    <dgm:cxn modelId="{830EFC76-1A50-4625-AA9B-4FC211ED61B2}" srcId="{1C71FC61-CFA8-4BCB-9B4A-96E812F4721D}" destId="{6CBD651D-DC04-456B-ABBE-DB26A5A16E69}" srcOrd="0" destOrd="0" parTransId="{8132E9F2-2D60-4B37-B02E-94FFC9942249}" sibTransId="{C5FEC20A-43ED-4FF5-B213-473DFAE88A69}"/>
    <dgm:cxn modelId="{50A4E880-6E1E-4A1D-9ACE-4D86170FF7D4}" srcId="{8A1AC470-1661-4878-9030-9BFD315FD3CD}" destId="{5071EF6B-17E8-4383-886E-4CE1D51D9C96}" srcOrd="0" destOrd="0" parTransId="{A042A7F2-33D6-44B0-BD40-6057A3D8C2B3}" sibTransId="{AC7ACEA4-B141-44E2-BB49-D92EBA802CA1}"/>
    <dgm:cxn modelId="{635B8D8D-6A66-4CBD-ABE0-AD9C3A7EFAD1}" type="presOf" srcId="{8A1AC470-1661-4878-9030-9BFD315FD3CD}" destId="{F7B8AA93-DF1D-4ABD-892E-54D5D7CDF81C}" srcOrd="0" destOrd="0" presId="urn:microsoft.com/office/officeart/2005/8/layout/orgChart1"/>
    <dgm:cxn modelId="{581B478F-399A-44BE-8289-81A89BF86D96}" type="presOf" srcId="{0F7D5C0D-A000-4707-BB27-828CDAB32F5A}" destId="{36632DDD-9C0F-4B0F-9149-BDA10671D4DC}" srcOrd="1" destOrd="0" presId="urn:microsoft.com/office/officeart/2005/8/layout/orgChart1"/>
    <dgm:cxn modelId="{2AD60792-E7A8-42A7-A931-F034952EF946}" type="presOf" srcId="{E88B617E-648D-498F-A7EF-5DEF6BF48AA9}" destId="{64BA5A06-1E15-4C70-B184-E34EC0A789EE}" srcOrd="0" destOrd="0" presId="urn:microsoft.com/office/officeart/2005/8/layout/orgChart1"/>
    <dgm:cxn modelId="{474B3195-5BD4-403A-9C65-CFDA1E27812C}" type="presOf" srcId="{1C9945F1-381C-4FD7-85AE-AD7AB47B4B0B}" destId="{699A4E96-7901-4D3F-BF18-6EEBB5F1743F}" srcOrd="0" destOrd="0" presId="urn:microsoft.com/office/officeart/2005/8/layout/orgChart1"/>
    <dgm:cxn modelId="{67BC5A9E-AA54-49F8-BDFA-919A0778EDDA}" type="presOf" srcId="{A45F6075-CC7F-4639-89C7-89960D03296C}" destId="{E3C80491-4BFF-4D2E-938D-D86A2030D98D}" srcOrd="0" destOrd="0" presId="urn:microsoft.com/office/officeart/2005/8/layout/orgChart1"/>
    <dgm:cxn modelId="{507AF7B5-3934-4C68-9912-DC40683C372F}" type="presOf" srcId="{A05CD4A7-3E42-4025-9A9C-660B441888B5}" destId="{298525D2-0A7E-4CA1-81D0-6A5E1733433D}" srcOrd="0" destOrd="0" presId="urn:microsoft.com/office/officeart/2005/8/layout/orgChart1"/>
    <dgm:cxn modelId="{CB5107BA-8D06-4157-AA17-CBB7C3B77E53}" type="presOf" srcId="{B7DAA68E-574C-40D8-85E3-C1896D1D2D5C}" destId="{A09D23FC-13C4-483A-84D0-28F9760823DF}" srcOrd="0" destOrd="0" presId="urn:microsoft.com/office/officeart/2005/8/layout/orgChart1"/>
    <dgm:cxn modelId="{C89717BE-721F-4DB4-A169-434D5CC6913E}" type="presOf" srcId="{6CBD651D-DC04-456B-ABBE-DB26A5A16E69}" destId="{EE74FA2A-3AFB-4935-9592-58E0CFB7D1A7}" srcOrd="1" destOrd="0" presId="urn:microsoft.com/office/officeart/2005/8/layout/orgChart1"/>
    <dgm:cxn modelId="{4A9341C6-1A2A-455D-BC09-3DDCA879EC38}" type="presOf" srcId="{1C71FC61-CFA8-4BCB-9B4A-96E812F4721D}" destId="{79B5340E-0B21-4032-8AA5-B0BD7342CCF7}" srcOrd="0" destOrd="0" presId="urn:microsoft.com/office/officeart/2005/8/layout/orgChart1"/>
    <dgm:cxn modelId="{B53EDFCC-6619-4F98-AC8B-41C160254FD9}" type="presOf" srcId="{5071EF6B-17E8-4383-886E-4CE1D51D9C96}" destId="{BF0BAB02-EAFC-4138-8450-30E81981F3BF}" srcOrd="0" destOrd="0" presId="urn:microsoft.com/office/officeart/2005/8/layout/orgChart1"/>
    <dgm:cxn modelId="{7C08CADD-B66C-43B2-A03F-86D33B387B31}" type="presOf" srcId="{A042A7F2-33D6-44B0-BD40-6057A3D8C2B3}" destId="{2A66BCB6-35DE-4839-9880-3D76464605FA}" srcOrd="0" destOrd="0" presId="urn:microsoft.com/office/officeart/2005/8/layout/orgChart1"/>
    <dgm:cxn modelId="{DBBE27E0-D3A3-451F-AB3F-F242A57ECB21}" srcId="{8A1AC470-1661-4878-9030-9BFD315FD3CD}" destId="{1C71FC61-CFA8-4BCB-9B4A-96E812F4721D}" srcOrd="2" destOrd="0" parTransId="{E88B617E-648D-498F-A7EF-5DEF6BF48AA9}" sibTransId="{CF5AE864-2C1C-450A-9815-9977722B4456}"/>
    <dgm:cxn modelId="{D31132E8-20B0-4D68-863C-35E9F9643D84}" type="presOf" srcId="{1C71FC61-CFA8-4BCB-9B4A-96E812F4721D}" destId="{7B5FBC92-EA5C-4692-BFDB-C1C1BBB368FF}" srcOrd="1" destOrd="0" presId="urn:microsoft.com/office/officeart/2005/8/layout/orgChart1"/>
    <dgm:cxn modelId="{35FEF7EB-D95D-42ED-BC69-7C87482667D0}" type="presOf" srcId="{CBF092AE-292B-41B6-A9B8-A17A3FD99282}" destId="{3BFC0413-9631-4F59-B714-96F3045F9382}" srcOrd="1" destOrd="0" presId="urn:microsoft.com/office/officeart/2005/8/layout/orgChart1"/>
    <dgm:cxn modelId="{B7CA33F3-EDB2-4F99-85FC-7C071F101906}" type="presOf" srcId="{6CBD651D-DC04-456B-ABBE-DB26A5A16E69}" destId="{BA519C0B-499E-4CFF-B263-05CE13102AAB}" srcOrd="0" destOrd="0" presId="urn:microsoft.com/office/officeart/2005/8/layout/orgChart1"/>
    <dgm:cxn modelId="{16D2C2F4-11F8-43C3-A5C0-6353C04A64B7}" srcId="{5071EF6B-17E8-4383-886E-4CE1D51D9C96}" destId="{CBF092AE-292B-41B6-A9B8-A17A3FD99282}" srcOrd="0" destOrd="0" parTransId="{1C9945F1-381C-4FD7-85AE-AD7AB47B4B0B}" sibTransId="{8FFE0785-3F16-4BC0-B2D1-47A7B58253F7}"/>
    <dgm:cxn modelId="{712365CE-E54A-426D-B64D-3CD462D667C2}" type="presParOf" srcId="{298525D2-0A7E-4CA1-81D0-6A5E1733433D}" destId="{0608D7CB-9413-42D6-A52E-37F52C79A175}" srcOrd="0" destOrd="0" presId="urn:microsoft.com/office/officeart/2005/8/layout/orgChart1"/>
    <dgm:cxn modelId="{29E529BD-3B7F-40ED-8A46-F76C01B21C0F}" type="presParOf" srcId="{0608D7CB-9413-42D6-A52E-37F52C79A175}" destId="{7CA49757-1010-4839-91CE-3EDBE0D2BC2F}" srcOrd="0" destOrd="0" presId="urn:microsoft.com/office/officeart/2005/8/layout/orgChart1"/>
    <dgm:cxn modelId="{E792569C-9BC0-4EE6-BAB5-98854DD21129}" type="presParOf" srcId="{7CA49757-1010-4839-91CE-3EDBE0D2BC2F}" destId="{F7B8AA93-DF1D-4ABD-892E-54D5D7CDF81C}" srcOrd="0" destOrd="0" presId="urn:microsoft.com/office/officeart/2005/8/layout/orgChart1"/>
    <dgm:cxn modelId="{66CF322C-9ADF-4496-9073-441A5509B77B}" type="presParOf" srcId="{7CA49757-1010-4839-91CE-3EDBE0D2BC2F}" destId="{F65B4100-EC15-4B6D-9BAB-3639DC837A74}" srcOrd="1" destOrd="0" presId="urn:microsoft.com/office/officeart/2005/8/layout/orgChart1"/>
    <dgm:cxn modelId="{9F489B59-C074-4E3D-97DB-CA667E7CF20C}" type="presParOf" srcId="{0608D7CB-9413-42D6-A52E-37F52C79A175}" destId="{A14CC82D-8DDF-4477-9F7D-7366016387B8}" srcOrd="1" destOrd="0" presId="urn:microsoft.com/office/officeart/2005/8/layout/orgChart1"/>
    <dgm:cxn modelId="{183D4288-02EE-42B1-A6A4-BA8675B32111}" type="presParOf" srcId="{A14CC82D-8DDF-4477-9F7D-7366016387B8}" destId="{2A66BCB6-35DE-4839-9880-3D76464605FA}" srcOrd="0" destOrd="0" presId="urn:microsoft.com/office/officeart/2005/8/layout/orgChart1"/>
    <dgm:cxn modelId="{15432DD6-53BB-4165-B361-AA9F55FFF9CF}" type="presParOf" srcId="{A14CC82D-8DDF-4477-9F7D-7366016387B8}" destId="{2A85E769-40DA-4074-AA80-92BB539B994D}" srcOrd="1" destOrd="0" presId="urn:microsoft.com/office/officeart/2005/8/layout/orgChart1"/>
    <dgm:cxn modelId="{C91E73DC-73C1-4A32-BF11-B24F2EF5C717}" type="presParOf" srcId="{2A85E769-40DA-4074-AA80-92BB539B994D}" destId="{1C3B259E-B53B-4A1C-9F50-B0DEE0FAC24A}" srcOrd="0" destOrd="0" presId="urn:microsoft.com/office/officeart/2005/8/layout/orgChart1"/>
    <dgm:cxn modelId="{08493606-E9E8-4A58-BCDC-B4A52A90EADC}" type="presParOf" srcId="{1C3B259E-B53B-4A1C-9F50-B0DEE0FAC24A}" destId="{BF0BAB02-EAFC-4138-8450-30E81981F3BF}" srcOrd="0" destOrd="0" presId="urn:microsoft.com/office/officeart/2005/8/layout/orgChart1"/>
    <dgm:cxn modelId="{3D9AD34B-D5E7-48C6-A645-F5F23A8F3C5D}" type="presParOf" srcId="{1C3B259E-B53B-4A1C-9F50-B0DEE0FAC24A}" destId="{655E334F-AD37-4DD6-B09B-4AA4CCEDA954}" srcOrd="1" destOrd="0" presId="urn:microsoft.com/office/officeart/2005/8/layout/orgChart1"/>
    <dgm:cxn modelId="{6F5BDFDB-84D2-4076-ACF4-DEA9C507CEFC}" type="presParOf" srcId="{2A85E769-40DA-4074-AA80-92BB539B994D}" destId="{97ACE6D7-E6E0-4053-B442-D24C2616026E}" srcOrd="1" destOrd="0" presId="urn:microsoft.com/office/officeart/2005/8/layout/orgChart1"/>
    <dgm:cxn modelId="{3CE466B2-DF50-4E71-9E2F-38FDE5A03CD5}" type="presParOf" srcId="{97ACE6D7-E6E0-4053-B442-D24C2616026E}" destId="{699A4E96-7901-4D3F-BF18-6EEBB5F1743F}" srcOrd="0" destOrd="0" presId="urn:microsoft.com/office/officeart/2005/8/layout/orgChart1"/>
    <dgm:cxn modelId="{1726C322-8B06-454B-AA8A-0FB44BD2F03E}" type="presParOf" srcId="{97ACE6D7-E6E0-4053-B442-D24C2616026E}" destId="{E2EBBCB9-7006-4831-8AAF-A19039DD17D8}" srcOrd="1" destOrd="0" presId="urn:microsoft.com/office/officeart/2005/8/layout/orgChart1"/>
    <dgm:cxn modelId="{2F4A0CF3-9FA7-4E0F-B159-49ED11A41B40}" type="presParOf" srcId="{E2EBBCB9-7006-4831-8AAF-A19039DD17D8}" destId="{DF833B6B-0321-413E-987E-1E0E9827C85D}" srcOrd="0" destOrd="0" presId="urn:microsoft.com/office/officeart/2005/8/layout/orgChart1"/>
    <dgm:cxn modelId="{53E2794A-4748-45B0-B864-E472682A43B9}" type="presParOf" srcId="{DF833B6B-0321-413E-987E-1E0E9827C85D}" destId="{227C3328-8F7D-4994-88F4-43203F5CB53D}" srcOrd="0" destOrd="0" presId="urn:microsoft.com/office/officeart/2005/8/layout/orgChart1"/>
    <dgm:cxn modelId="{31F54380-EF30-4AD4-89CD-A035AB1AAA02}" type="presParOf" srcId="{DF833B6B-0321-413E-987E-1E0E9827C85D}" destId="{3BFC0413-9631-4F59-B714-96F3045F9382}" srcOrd="1" destOrd="0" presId="urn:microsoft.com/office/officeart/2005/8/layout/orgChart1"/>
    <dgm:cxn modelId="{30757120-3896-4588-A5CE-93A2B35733C4}" type="presParOf" srcId="{E2EBBCB9-7006-4831-8AAF-A19039DD17D8}" destId="{E67E81E0-684C-47DB-AE2F-1D618A9DB4F9}" srcOrd="1" destOrd="0" presId="urn:microsoft.com/office/officeart/2005/8/layout/orgChart1"/>
    <dgm:cxn modelId="{BAE781A0-BD23-48E2-9AE1-D8123EC08F8D}" type="presParOf" srcId="{E2EBBCB9-7006-4831-8AAF-A19039DD17D8}" destId="{F8C2D06D-10CD-4AAB-87C5-9F3B658F63FA}" srcOrd="2" destOrd="0" presId="urn:microsoft.com/office/officeart/2005/8/layout/orgChart1"/>
    <dgm:cxn modelId="{DB327A75-CD18-4D2C-A8AF-CEDA19164C7D}" type="presParOf" srcId="{2A85E769-40DA-4074-AA80-92BB539B994D}" destId="{E8BF6423-17B5-4E44-824E-979877E47DE5}" srcOrd="2" destOrd="0" presId="urn:microsoft.com/office/officeart/2005/8/layout/orgChart1"/>
    <dgm:cxn modelId="{0675585D-B8D3-420F-908E-3FD0CD4F5CBF}" type="presParOf" srcId="{A14CC82D-8DDF-4477-9F7D-7366016387B8}" destId="{5B945A7E-FBF3-4D7F-9AF3-081DECD4CF08}" srcOrd="2" destOrd="0" presId="urn:microsoft.com/office/officeart/2005/8/layout/orgChart1"/>
    <dgm:cxn modelId="{19702D97-052C-4A78-B046-4A3BBAD0EC46}" type="presParOf" srcId="{A14CC82D-8DDF-4477-9F7D-7366016387B8}" destId="{6C5AAE10-BB6D-4F30-B108-CF9CC076ACB8}" srcOrd="3" destOrd="0" presId="urn:microsoft.com/office/officeart/2005/8/layout/orgChart1"/>
    <dgm:cxn modelId="{B5D2DC0F-B7E9-473D-BA26-49319D1FA29D}" type="presParOf" srcId="{6C5AAE10-BB6D-4F30-B108-CF9CC076ACB8}" destId="{E3585F58-B63F-4660-82D7-F07F05150A85}" srcOrd="0" destOrd="0" presId="urn:microsoft.com/office/officeart/2005/8/layout/orgChart1"/>
    <dgm:cxn modelId="{D6604B7B-5411-4CF5-8478-97D23797CE17}" type="presParOf" srcId="{E3585F58-B63F-4660-82D7-F07F05150A85}" destId="{E3C80491-4BFF-4D2E-938D-D86A2030D98D}" srcOrd="0" destOrd="0" presId="urn:microsoft.com/office/officeart/2005/8/layout/orgChart1"/>
    <dgm:cxn modelId="{CB5F5EFE-827D-48F6-BCC3-B6532A69F13E}" type="presParOf" srcId="{E3585F58-B63F-4660-82D7-F07F05150A85}" destId="{C6306BD1-57BD-4DEA-98BD-6C46561E0EF4}" srcOrd="1" destOrd="0" presId="urn:microsoft.com/office/officeart/2005/8/layout/orgChart1"/>
    <dgm:cxn modelId="{69B56FBA-90A6-4784-9AC3-17D2E4836530}" type="presParOf" srcId="{6C5AAE10-BB6D-4F30-B108-CF9CC076ACB8}" destId="{A208C886-6EDA-447D-8E5D-52D70A797115}" srcOrd="1" destOrd="0" presId="urn:microsoft.com/office/officeart/2005/8/layout/orgChart1"/>
    <dgm:cxn modelId="{A95FD4BC-D706-4437-90D0-AF9F2807DF63}" type="presParOf" srcId="{A208C886-6EDA-447D-8E5D-52D70A797115}" destId="{A09D23FC-13C4-483A-84D0-28F9760823DF}" srcOrd="0" destOrd="0" presId="urn:microsoft.com/office/officeart/2005/8/layout/orgChart1"/>
    <dgm:cxn modelId="{3AC0CBD9-AAC5-4CB9-AF3A-EF23D234863C}" type="presParOf" srcId="{A208C886-6EDA-447D-8E5D-52D70A797115}" destId="{8684AEAA-38FF-43EF-8AE0-77DC31D2340C}" srcOrd="1" destOrd="0" presId="urn:microsoft.com/office/officeart/2005/8/layout/orgChart1"/>
    <dgm:cxn modelId="{9FEF68B8-A474-4C64-B490-1ABB77E34AE4}" type="presParOf" srcId="{8684AEAA-38FF-43EF-8AE0-77DC31D2340C}" destId="{C0DF3C49-DB20-4840-AEEB-C66BB56E07D6}" srcOrd="0" destOrd="0" presId="urn:microsoft.com/office/officeart/2005/8/layout/orgChart1"/>
    <dgm:cxn modelId="{11A6AD1D-29BA-4EF0-A727-3856BAA8BE24}" type="presParOf" srcId="{C0DF3C49-DB20-4840-AEEB-C66BB56E07D6}" destId="{3949274F-15ED-4B5B-A926-448D7AAF142B}" srcOrd="0" destOrd="0" presId="urn:microsoft.com/office/officeart/2005/8/layout/orgChart1"/>
    <dgm:cxn modelId="{106E427C-414D-45E8-88F5-411BDFA42A80}" type="presParOf" srcId="{C0DF3C49-DB20-4840-AEEB-C66BB56E07D6}" destId="{36632DDD-9C0F-4B0F-9149-BDA10671D4DC}" srcOrd="1" destOrd="0" presId="urn:microsoft.com/office/officeart/2005/8/layout/orgChart1"/>
    <dgm:cxn modelId="{6B4B7077-CF7C-40D3-84A7-27B34B13AB63}" type="presParOf" srcId="{8684AEAA-38FF-43EF-8AE0-77DC31D2340C}" destId="{88B0FA9F-E051-4DA0-987A-DC7B7BF475EF}" srcOrd="1" destOrd="0" presId="urn:microsoft.com/office/officeart/2005/8/layout/orgChart1"/>
    <dgm:cxn modelId="{59B3867B-E44D-4450-8CA1-C4593B941D5F}" type="presParOf" srcId="{8684AEAA-38FF-43EF-8AE0-77DC31D2340C}" destId="{C85A04C7-017C-4544-BE72-62E3E625634C}" srcOrd="2" destOrd="0" presId="urn:microsoft.com/office/officeart/2005/8/layout/orgChart1"/>
    <dgm:cxn modelId="{10F373AE-C40A-4E22-A78D-BB5D765925FE}" type="presParOf" srcId="{6C5AAE10-BB6D-4F30-B108-CF9CC076ACB8}" destId="{A7BBA10B-92D7-4EA7-80BF-7D6A328711C5}" srcOrd="2" destOrd="0" presId="urn:microsoft.com/office/officeart/2005/8/layout/orgChart1"/>
    <dgm:cxn modelId="{F0ED65A4-4514-4034-9BC8-055D8750A12E}" type="presParOf" srcId="{A14CC82D-8DDF-4477-9F7D-7366016387B8}" destId="{64BA5A06-1E15-4C70-B184-E34EC0A789EE}" srcOrd="4" destOrd="0" presId="urn:microsoft.com/office/officeart/2005/8/layout/orgChart1"/>
    <dgm:cxn modelId="{AEFA771C-024E-45D5-9D2A-F29C894E2D44}" type="presParOf" srcId="{A14CC82D-8DDF-4477-9F7D-7366016387B8}" destId="{F553204E-3EF5-416C-981A-E84C5A79BB02}" srcOrd="5" destOrd="0" presId="urn:microsoft.com/office/officeart/2005/8/layout/orgChart1"/>
    <dgm:cxn modelId="{B4CA6513-AC53-441F-A70F-88C7DEE3F733}" type="presParOf" srcId="{F553204E-3EF5-416C-981A-E84C5A79BB02}" destId="{D37AEE6E-81F4-4804-AC1B-E5D1C530A261}" srcOrd="0" destOrd="0" presId="urn:microsoft.com/office/officeart/2005/8/layout/orgChart1"/>
    <dgm:cxn modelId="{CBF7C416-5094-4809-9432-9C282143F2FE}" type="presParOf" srcId="{D37AEE6E-81F4-4804-AC1B-E5D1C530A261}" destId="{79B5340E-0B21-4032-8AA5-B0BD7342CCF7}" srcOrd="0" destOrd="0" presId="urn:microsoft.com/office/officeart/2005/8/layout/orgChart1"/>
    <dgm:cxn modelId="{06B4E571-56F5-48B8-B890-1894370791B1}" type="presParOf" srcId="{D37AEE6E-81F4-4804-AC1B-E5D1C530A261}" destId="{7B5FBC92-EA5C-4692-BFDB-C1C1BBB368FF}" srcOrd="1" destOrd="0" presId="urn:microsoft.com/office/officeart/2005/8/layout/orgChart1"/>
    <dgm:cxn modelId="{1794BB04-2979-4666-8F7F-6BC556659400}" type="presParOf" srcId="{F553204E-3EF5-416C-981A-E84C5A79BB02}" destId="{E3169BC0-8EEA-4D67-9A8D-B262E1A61C77}" srcOrd="1" destOrd="0" presId="urn:microsoft.com/office/officeart/2005/8/layout/orgChart1"/>
    <dgm:cxn modelId="{F25EEEFE-DC15-4AA7-9A7B-B0FE524C124D}" type="presParOf" srcId="{E3169BC0-8EEA-4D67-9A8D-B262E1A61C77}" destId="{9874A1C8-76BC-4633-A25C-9D2B5F26CDF8}" srcOrd="0" destOrd="0" presId="urn:microsoft.com/office/officeart/2005/8/layout/orgChart1"/>
    <dgm:cxn modelId="{EA242BE1-E05F-4903-B703-FC9B42DAEB12}" type="presParOf" srcId="{E3169BC0-8EEA-4D67-9A8D-B262E1A61C77}" destId="{8581E054-2AFE-42D9-BC3B-B04F2BEBECC5}" srcOrd="1" destOrd="0" presId="urn:microsoft.com/office/officeart/2005/8/layout/orgChart1"/>
    <dgm:cxn modelId="{DA9B760F-A281-4E46-AA0B-354675D396F5}" type="presParOf" srcId="{8581E054-2AFE-42D9-BC3B-B04F2BEBECC5}" destId="{E0DC2C83-7877-4929-923F-4F0195C2C4D9}" srcOrd="0" destOrd="0" presId="urn:microsoft.com/office/officeart/2005/8/layout/orgChart1"/>
    <dgm:cxn modelId="{5B5B7631-1C00-4989-BED1-4AEC5D3DCABB}" type="presParOf" srcId="{E0DC2C83-7877-4929-923F-4F0195C2C4D9}" destId="{BA519C0B-499E-4CFF-B263-05CE13102AAB}" srcOrd="0" destOrd="0" presId="urn:microsoft.com/office/officeart/2005/8/layout/orgChart1"/>
    <dgm:cxn modelId="{AE955D74-20C7-4891-BFE1-57B9A6745CDA}" type="presParOf" srcId="{E0DC2C83-7877-4929-923F-4F0195C2C4D9}" destId="{EE74FA2A-3AFB-4935-9592-58E0CFB7D1A7}" srcOrd="1" destOrd="0" presId="urn:microsoft.com/office/officeart/2005/8/layout/orgChart1"/>
    <dgm:cxn modelId="{F4F90CAF-8D1E-4217-BD3A-DE6B97D77AE8}" type="presParOf" srcId="{8581E054-2AFE-42D9-BC3B-B04F2BEBECC5}" destId="{4FE45FF5-BF33-4E48-B930-B4630DFE336D}" srcOrd="1" destOrd="0" presId="urn:microsoft.com/office/officeart/2005/8/layout/orgChart1"/>
    <dgm:cxn modelId="{946C1844-7A45-448D-9396-63E6D7358301}" type="presParOf" srcId="{8581E054-2AFE-42D9-BC3B-B04F2BEBECC5}" destId="{06C859E0-8DD4-40AD-BAD7-AE3F6387E517}" srcOrd="2" destOrd="0" presId="urn:microsoft.com/office/officeart/2005/8/layout/orgChart1"/>
    <dgm:cxn modelId="{E75F1EC0-4C4E-4FD7-92F6-5E971A9340FF}" type="presParOf" srcId="{F553204E-3EF5-416C-981A-E84C5A79BB02}" destId="{37B3478E-96FC-4A12-8796-BCD9A6689911}" srcOrd="2" destOrd="0" presId="urn:microsoft.com/office/officeart/2005/8/layout/orgChart1"/>
    <dgm:cxn modelId="{B1ED3A27-CAE3-46BC-9BC1-C0CCB5BE2EDD}" type="presParOf" srcId="{0608D7CB-9413-42D6-A52E-37F52C79A175}" destId="{8A81CBCA-2785-40D6-BBA9-68494D592804}"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5F61EAB-6AA2-48CE-83B1-1F10003CF29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4B38DF0F-85D8-45A8-85B8-30974061C7C9}">
      <dgm:prSet phldrT="[Text]" custT="1"/>
      <dgm:spPr/>
      <dgm:t>
        <a:bodyPr/>
        <a:lstStyle/>
        <a:p>
          <a:r>
            <a:rPr lang="en-US" sz="2000" b="0" dirty="0"/>
            <a:t>Ingress protection ratings or IP ratings, refer to the level of protection offered by an electrical enclosure, against solids and liquids.</a:t>
          </a:r>
        </a:p>
      </dgm:t>
    </dgm:pt>
    <dgm:pt modelId="{1B9695B1-D769-4D0A-ADC1-8C82161EED47}" type="parTrans" cxnId="{6531D591-C688-4366-81F4-1149AAC6343C}">
      <dgm:prSet/>
      <dgm:spPr/>
      <dgm:t>
        <a:bodyPr/>
        <a:lstStyle/>
        <a:p>
          <a:endParaRPr lang="en-US"/>
        </a:p>
      </dgm:t>
    </dgm:pt>
    <dgm:pt modelId="{BE4EC25D-F6A4-40CB-8CA6-B186A6A7FEEC}" type="sibTrans" cxnId="{6531D591-C688-4366-81F4-1149AAC6343C}">
      <dgm:prSet/>
      <dgm:spPr/>
      <dgm:t>
        <a:bodyPr/>
        <a:lstStyle/>
        <a:p>
          <a:endParaRPr lang="en-US"/>
        </a:p>
      </dgm:t>
    </dgm:pt>
    <dgm:pt modelId="{F8D16806-C7D6-4388-9EB4-4E7C7AD4596D}">
      <dgm:prSet custT="1"/>
      <dgm:spPr/>
      <dgm:t>
        <a:bodyPr/>
        <a:lstStyle/>
        <a:p>
          <a:r>
            <a:rPr lang="en-US" sz="2000" dirty="0"/>
            <a:t>IP ratings are defined by the international standard EN 60529 (British Standard BS EN 60529:1992)</a:t>
          </a:r>
        </a:p>
      </dgm:t>
    </dgm:pt>
    <dgm:pt modelId="{91E64A72-BC29-48A7-ACCE-686D5C0D3ACD}" type="parTrans" cxnId="{605F4E78-38CC-4A99-B375-09BFA621CF50}">
      <dgm:prSet/>
      <dgm:spPr/>
      <dgm:t>
        <a:bodyPr/>
        <a:lstStyle/>
        <a:p>
          <a:endParaRPr lang="en-US"/>
        </a:p>
      </dgm:t>
    </dgm:pt>
    <dgm:pt modelId="{A6C7CF5B-80EB-489C-88A2-148362F257BE}" type="sibTrans" cxnId="{605F4E78-38CC-4A99-B375-09BFA621CF50}">
      <dgm:prSet/>
      <dgm:spPr/>
      <dgm:t>
        <a:bodyPr/>
        <a:lstStyle/>
        <a:p>
          <a:endParaRPr lang="en-US"/>
        </a:p>
      </dgm:t>
    </dgm:pt>
    <dgm:pt modelId="{39115B67-CDD1-4C86-B2B4-E8574A1112D7}">
      <dgm:prSet custT="1"/>
      <dgm:spPr/>
      <dgm:t>
        <a:bodyPr/>
        <a:lstStyle/>
        <a:p>
          <a:r>
            <a:rPr lang="en-US" sz="2000" dirty="0"/>
            <a:t>This standard defines levels of sealing effectiveness against “ingress” i.e. intrusion from foreign bodies such as tools, dirt and liquid water.</a:t>
          </a:r>
        </a:p>
      </dgm:t>
    </dgm:pt>
    <dgm:pt modelId="{D487D84B-5E5B-4FAB-A0A8-4071EE0CAD06}" type="parTrans" cxnId="{64F61234-D042-486C-A9FD-8CF73C1E5898}">
      <dgm:prSet/>
      <dgm:spPr/>
      <dgm:t>
        <a:bodyPr/>
        <a:lstStyle/>
        <a:p>
          <a:endParaRPr lang="en-US"/>
        </a:p>
      </dgm:t>
    </dgm:pt>
    <dgm:pt modelId="{1A5B2A42-3FA6-49F4-A0EB-D287E887AC23}" type="sibTrans" cxnId="{64F61234-D042-486C-A9FD-8CF73C1E5898}">
      <dgm:prSet/>
      <dgm:spPr/>
      <dgm:t>
        <a:bodyPr/>
        <a:lstStyle/>
        <a:p>
          <a:endParaRPr lang="en-US"/>
        </a:p>
      </dgm:t>
    </dgm:pt>
    <dgm:pt modelId="{7A7BC279-D9EF-4A76-9B04-A4678454E711}" type="pres">
      <dgm:prSet presAssocID="{C5F61EAB-6AA2-48CE-83B1-1F10003CF29D}" presName="linear" presStyleCnt="0">
        <dgm:presLayoutVars>
          <dgm:dir/>
          <dgm:animLvl val="lvl"/>
          <dgm:resizeHandles val="exact"/>
        </dgm:presLayoutVars>
      </dgm:prSet>
      <dgm:spPr/>
    </dgm:pt>
    <dgm:pt modelId="{B919AD19-D7FA-482D-BCB0-8093EBC0F338}" type="pres">
      <dgm:prSet presAssocID="{4B38DF0F-85D8-45A8-85B8-30974061C7C9}" presName="parentLin" presStyleCnt="0"/>
      <dgm:spPr/>
    </dgm:pt>
    <dgm:pt modelId="{D79AE8BC-19F2-49AB-808D-398EBEDFCE89}" type="pres">
      <dgm:prSet presAssocID="{4B38DF0F-85D8-45A8-85B8-30974061C7C9}" presName="parentLeftMargin" presStyleLbl="node1" presStyleIdx="0" presStyleCnt="3"/>
      <dgm:spPr/>
    </dgm:pt>
    <dgm:pt modelId="{F23C2325-5A2A-488A-8BF1-88B8099E1602}" type="pres">
      <dgm:prSet presAssocID="{4B38DF0F-85D8-45A8-85B8-30974061C7C9}" presName="parentText" presStyleLbl="node1" presStyleIdx="0" presStyleCnt="3" custScaleX="126845">
        <dgm:presLayoutVars>
          <dgm:chMax val="0"/>
          <dgm:bulletEnabled val="1"/>
        </dgm:presLayoutVars>
      </dgm:prSet>
      <dgm:spPr/>
    </dgm:pt>
    <dgm:pt modelId="{A9ECD08B-127A-4F61-9D0C-D132C1D93062}" type="pres">
      <dgm:prSet presAssocID="{4B38DF0F-85D8-45A8-85B8-30974061C7C9}" presName="negativeSpace" presStyleCnt="0"/>
      <dgm:spPr/>
    </dgm:pt>
    <dgm:pt modelId="{03C39A21-EB2A-49FA-978E-21BB843045A2}" type="pres">
      <dgm:prSet presAssocID="{4B38DF0F-85D8-45A8-85B8-30974061C7C9}" presName="childText" presStyleLbl="conFgAcc1" presStyleIdx="0" presStyleCnt="3">
        <dgm:presLayoutVars>
          <dgm:bulletEnabled val="1"/>
        </dgm:presLayoutVars>
      </dgm:prSet>
      <dgm:spPr/>
    </dgm:pt>
    <dgm:pt modelId="{9BF7C6FD-1823-4816-A5C9-35AC863C6574}" type="pres">
      <dgm:prSet presAssocID="{BE4EC25D-F6A4-40CB-8CA6-B186A6A7FEEC}" presName="spaceBetweenRectangles" presStyleCnt="0"/>
      <dgm:spPr/>
    </dgm:pt>
    <dgm:pt modelId="{D7AA2747-3423-4158-987C-38F2B59D7B01}" type="pres">
      <dgm:prSet presAssocID="{F8D16806-C7D6-4388-9EB4-4E7C7AD4596D}" presName="parentLin" presStyleCnt="0"/>
      <dgm:spPr/>
    </dgm:pt>
    <dgm:pt modelId="{936F181C-24B4-47FE-B819-C2C6E4A71C5F}" type="pres">
      <dgm:prSet presAssocID="{F8D16806-C7D6-4388-9EB4-4E7C7AD4596D}" presName="parentLeftMargin" presStyleLbl="node1" presStyleIdx="0" presStyleCnt="3"/>
      <dgm:spPr/>
    </dgm:pt>
    <dgm:pt modelId="{E5FA7F0C-2A7A-4200-B925-E59AD2E108D0}" type="pres">
      <dgm:prSet presAssocID="{F8D16806-C7D6-4388-9EB4-4E7C7AD4596D}" presName="parentText" presStyleLbl="node1" presStyleIdx="1" presStyleCnt="3" custScaleX="125618">
        <dgm:presLayoutVars>
          <dgm:chMax val="0"/>
          <dgm:bulletEnabled val="1"/>
        </dgm:presLayoutVars>
      </dgm:prSet>
      <dgm:spPr/>
    </dgm:pt>
    <dgm:pt modelId="{7FDC71F0-DA34-403F-9F4C-21A6A31873AE}" type="pres">
      <dgm:prSet presAssocID="{F8D16806-C7D6-4388-9EB4-4E7C7AD4596D}" presName="negativeSpace" presStyleCnt="0"/>
      <dgm:spPr/>
    </dgm:pt>
    <dgm:pt modelId="{E4F205C8-C09D-4C0B-B3E4-46963DD5E6E0}" type="pres">
      <dgm:prSet presAssocID="{F8D16806-C7D6-4388-9EB4-4E7C7AD4596D}" presName="childText" presStyleLbl="conFgAcc1" presStyleIdx="1" presStyleCnt="3">
        <dgm:presLayoutVars>
          <dgm:bulletEnabled val="1"/>
        </dgm:presLayoutVars>
      </dgm:prSet>
      <dgm:spPr/>
    </dgm:pt>
    <dgm:pt modelId="{E87DCB00-C311-4AA1-969A-DF612E343D44}" type="pres">
      <dgm:prSet presAssocID="{A6C7CF5B-80EB-489C-88A2-148362F257BE}" presName="spaceBetweenRectangles" presStyleCnt="0"/>
      <dgm:spPr/>
    </dgm:pt>
    <dgm:pt modelId="{20DF07DF-4D52-4EC9-9642-FC0EB2462728}" type="pres">
      <dgm:prSet presAssocID="{39115B67-CDD1-4C86-B2B4-E8574A1112D7}" presName="parentLin" presStyleCnt="0"/>
      <dgm:spPr/>
    </dgm:pt>
    <dgm:pt modelId="{CC508007-1B18-4AFE-AA7F-0EE6A5D6BA40}" type="pres">
      <dgm:prSet presAssocID="{39115B67-CDD1-4C86-B2B4-E8574A1112D7}" presName="parentLeftMargin" presStyleLbl="node1" presStyleIdx="1" presStyleCnt="3"/>
      <dgm:spPr/>
    </dgm:pt>
    <dgm:pt modelId="{FBCDF145-D905-47D2-9684-7E58BE0FF4D3}" type="pres">
      <dgm:prSet presAssocID="{39115B67-CDD1-4C86-B2B4-E8574A1112D7}" presName="parentText" presStyleLbl="node1" presStyleIdx="2" presStyleCnt="3" custScaleX="123056">
        <dgm:presLayoutVars>
          <dgm:chMax val="0"/>
          <dgm:bulletEnabled val="1"/>
        </dgm:presLayoutVars>
      </dgm:prSet>
      <dgm:spPr/>
    </dgm:pt>
    <dgm:pt modelId="{B5A80887-D421-4F3D-8C8E-8F2ACAB57ED3}" type="pres">
      <dgm:prSet presAssocID="{39115B67-CDD1-4C86-B2B4-E8574A1112D7}" presName="negativeSpace" presStyleCnt="0"/>
      <dgm:spPr/>
    </dgm:pt>
    <dgm:pt modelId="{08AB378E-EB7D-4CBF-8846-587568C87C21}" type="pres">
      <dgm:prSet presAssocID="{39115B67-CDD1-4C86-B2B4-E8574A1112D7}" presName="childText" presStyleLbl="conFgAcc1" presStyleIdx="2" presStyleCnt="3">
        <dgm:presLayoutVars>
          <dgm:bulletEnabled val="1"/>
        </dgm:presLayoutVars>
      </dgm:prSet>
      <dgm:spPr/>
    </dgm:pt>
  </dgm:ptLst>
  <dgm:cxnLst>
    <dgm:cxn modelId="{1297332A-D095-490B-9EBC-4E98746CDADC}" type="presOf" srcId="{39115B67-CDD1-4C86-B2B4-E8574A1112D7}" destId="{FBCDF145-D905-47D2-9684-7E58BE0FF4D3}" srcOrd="1" destOrd="0" presId="urn:microsoft.com/office/officeart/2005/8/layout/list1"/>
    <dgm:cxn modelId="{64F61234-D042-486C-A9FD-8CF73C1E5898}" srcId="{C5F61EAB-6AA2-48CE-83B1-1F10003CF29D}" destId="{39115B67-CDD1-4C86-B2B4-E8574A1112D7}" srcOrd="2" destOrd="0" parTransId="{D487D84B-5E5B-4FAB-A0A8-4071EE0CAD06}" sibTransId="{1A5B2A42-3FA6-49F4-A0EB-D287E887AC23}"/>
    <dgm:cxn modelId="{A3B50939-9288-4A26-A787-8AA241E610DE}" type="presOf" srcId="{4B38DF0F-85D8-45A8-85B8-30974061C7C9}" destId="{F23C2325-5A2A-488A-8BF1-88B8099E1602}" srcOrd="1" destOrd="0" presId="urn:microsoft.com/office/officeart/2005/8/layout/list1"/>
    <dgm:cxn modelId="{CE9DA639-05EB-4F95-B69C-05F9990D92EB}" type="presOf" srcId="{F8D16806-C7D6-4388-9EB4-4E7C7AD4596D}" destId="{936F181C-24B4-47FE-B819-C2C6E4A71C5F}" srcOrd="0" destOrd="0" presId="urn:microsoft.com/office/officeart/2005/8/layout/list1"/>
    <dgm:cxn modelId="{39543273-EDF9-48E6-9547-F2B184D60CC1}" type="presOf" srcId="{C5F61EAB-6AA2-48CE-83B1-1F10003CF29D}" destId="{7A7BC279-D9EF-4A76-9B04-A4678454E711}" srcOrd="0" destOrd="0" presId="urn:microsoft.com/office/officeart/2005/8/layout/list1"/>
    <dgm:cxn modelId="{605F4E78-38CC-4A99-B375-09BFA621CF50}" srcId="{C5F61EAB-6AA2-48CE-83B1-1F10003CF29D}" destId="{F8D16806-C7D6-4388-9EB4-4E7C7AD4596D}" srcOrd="1" destOrd="0" parTransId="{91E64A72-BC29-48A7-ACCE-686D5C0D3ACD}" sibTransId="{A6C7CF5B-80EB-489C-88A2-148362F257BE}"/>
    <dgm:cxn modelId="{5BB57F7D-DD00-4B7B-819B-C11A20ADF5A9}" type="presOf" srcId="{F8D16806-C7D6-4388-9EB4-4E7C7AD4596D}" destId="{E5FA7F0C-2A7A-4200-B925-E59AD2E108D0}" srcOrd="1" destOrd="0" presId="urn:microsoft.com/office/officeart/2005/8/layout/list1"/>
    <dgm:cxn modelId="{6531D591-C688-4366-81F4-1149AAC6343C}" srcId="{C5F61EAB-6AA2-48CE-83B1-1F10003CF29D}" destId="{4B38DF0F-85D8-45A8-85B8-30974061C7C9}" srcOrd="0" destOrd="0" parTransId="{1B9695B1-D769-4D0A-ADC1-8C82161EED47}" sibTransId="{BE4EC25D-F6A4-40CB-8CA6-B186A6A7FEEC}"/>
    <dgm:cxn modelId="{8E62BCEB-0D4C-4FDC-A2F3-2A6F16ED4730}" type="presOf" srcId="{39115B67-CDD1-4C86-B2B4-E8574A1112D7}" destId="{CC508007-1B18-4AFE-AA7F-0EE6A5D6BA40}" srcOrd="0" destOrd="0" presId="urn:microsoft.com/office/officeart/2005/8/layout/list1"/>
    <dgm:cxn modelId="{2C9E95FF-9D0A-4DF6-B182-CA8905D68992}" type="presOf" srcId="{4B38DF0F-85D8-45A8-85B8-30974061C7C9}" destId="{D79AE8BC-19F2-49AB-808D-398EBEDFCE89}" srcOrd="0" destOrd="0" presId="urn:microsoft.com/office/officeart/2005/8/layout/list1"/>
    <dgm:cxn modelId="{3A3FFEF7-26FE-439F-957B-EC813E8DA3B4}" type="presParOf" srcId="{7A7BC279-D9EF-4A76-9B04-A4678454E711}" destId="{B919AD19-D7FA-482D-BCB0-8093EBC0F338}" srcOrd="0" destOrd="0" presId="urn:microsoft.com/office/officeart/2005/8/layout/list1"/>
    <dgm:cxn modelId="{65DC55B8-9DF5-4B2C-A8F4-CD9C349FF7B8}" type="presParOf" srcId="{B919AD19-D7FA-482D-BCB0-8093EBC0F338}" destId="{D79AE8BC-19F2-49AB-808D-398EBEDFCE89}" srcOrd="0" destOrd="0" presId="urn:microsoft.com/office/officeart/2005/8/layout/list1"/>
    <dgm:cxn modelId="{64708099-4639-4860-929F-F351A8B10A85}" type="presParOf" srcId="{B919AD19-D7FA-482D-BCB0-8093EBC0F338}" destId="{F23C2325-5A2A-488A-8BF1-88B8099E1602}" srcOrd="1" destOrd="0" presId="urn:microsoft.com/office/officeart/2005/8/layout/list1"/>
    <dgm:cxn modelId="{3DDC9D60-79F8-48F0-8693-05F2E4F52847}" type="presParOf" srcId="{7A7BC279-D9EF-4A76-9B04-A4678454E711}" destId="{A9ECD08B-127A-4F61-9D0C-D132C1D93062}" srcOrd="1" destOrd="0" presId="urn:microsoft.com/office/officeart/2005/8/layout/list1"/>
    <dgm:cxn modelId="{11DC3899-437B-44E3-9E2D-E6FDBA9A5EC7}" type="presParOf" srcId="{7A7BC279-D9EF-4A76-9B04-A4678454E711}" destId="{03C39A21-EB2A-49FA-978E-21BB843045A2}" srcOrd="2" destOrd="0" presId="urn:microsoft.com/office/officeart/2005/8/layout/list1"/>
    <dgm:cxn modelId="{5FF3A7CF-C127-4329-9382-C235E46757D1}" type="presParOf" srcId="{7A7BC279-D9EF-4A76-9B04-A4678454E711}" destId="{9BF7C6FD-1823-4816-A5C9-35AC863C6574}" srcOrd="3" destOrd="0" presId="urn:microsoft.com/office/officeart/2005/8/layout/list1"/>
    <dgm:cxn modelId="{A71DC4B8-FA44-486C-8AF2-F1984B6BB2AC}" type="presParOf" srcId="{7A7BC279-D9EF-4A76-9B04-A4678454E711}" destId="{D7AA2747-3423-4158-987C-38F2B59D7B01}" srcOrd="4" destOrd="0" presId="urn:microsoft.com/office/officeart/2005/8/layout/list1"/>
    <dgm:cxn modelId="{02581B0E-21F4-4B7B-995B-EACFCC20D21C}" type="presParOf" srcId="{D7AA2747-3423-4158-987C-38F2B59D7B01}" destId="{936F181C-24B4-47FE-B819-C2C6E4A71C5F}" srcOrd="0" destOrd="0" presId="urn:microsoft.com/office/officeart/2005/8/layout/list1"/>
    <dgm:cxn modelId="{65F57028-0E45-4FAE-92A1-203E85EB078C}" type="presParOf" srcId="{D7AA2747-3423-4158-987C-38F2B59D7B01}" destId="{E5FA7F0C-2A7A-4200-B925-E59AD2E108D0}" srcOrd="1" destOrd="0" presId="urn:microsoft.com/office/officeart/2005/8/layout/list1"/>
    <dgm:cxn modelId="{6015420F-6F9D-4727-BD99-1D7F6AF21316}" type="presParOf" srcId="{7A7BC279-D9EF-4A76-9B04-A4678454E711}" destId="{7FDC71F0-DA34-403F-9F4C-21A6A31873AE}" srcOrd="5" destOrd="0" presId="urn:microsoft.com/office/officeart/2005/8/layout/list1"/>
    <dgm:cxn modelId="{375FA420-A40E-4B16-BE08-94484719CC37}" type="presParOf" srcId="{7A7BC279-D9EF-4A76-9B04-A4678454E711}" destId="{E4F205C8-C09D-4C0B-B3E4-46963DD5E6E0}" srcOrd="6" destOrd="0" presId="urn:microsoft.com/office/officeart/2005/8/layout/list1"/>
    <dgm:cxn modelId="{2FE639AD-3D7C-460C-87DC-C9F1D9627F0D}" type="presParOf" srcId="{7A7BC279-D9EF-4A76-9B04-A4678454E711}" destId="{E87DCB00-C311-4AA1-969A-DF612E343D44}" srcOrd="7" destOrd="0" presId="urn:microsoft.com/office/officeart/2005/8/layout/list1"/>
    <dgm:cxn modelId="{3FC41EC4-E3A2-4CED-B31A-22D7292AAA2E}" type="presParOf" srcId="{7A7BC279-D9EF-4A76-9B04-A4678454E711}" destId="{20DF07DF-4D52-4EC9-9642-FC0EB2462728}" srcOrd="8" destOrd="0" presId="urn:microsoft.com/office/officeart/2005/8/layout/list1"/>
    <dgm:cxn modelId="{75220CA0-F609-4EC3-8EB8-EA35235B2546}" type="presParOf" srcId="{20DF07DF-4D52-4EC9-9642-FC0EB2462728}" destId="{CC508007-1B18-4AFE-AA7F-0EE6A5D6BA40}" srcOrd="0" destOrd="0" presId="urn:microsoft.com/office/officeart/2005/8/layout/list1"/>
    <dgm:cxn modelId="{7D959699-6D45-49C9-93D5-49885FCCAADB}" type="presParOf" srcId="{20DF07DF-4D52-4EC9-9642-FC0EB2462728}" destId="{FBCDF145-D905-47D2-9684-7E58BE0FF4D3}" srcOrd="1" destOrd="0" presId="urn:microsoft.com/office/officeart/2005/8/layout/list1"/>
    <dgm:cxn modelId="{F0D03B39-22D3-4FC4-8A7A-ACA75B405341}" type="presParOf" srcId="{7A7BC279-D9EF-4A76-9B04-A4678454E711}" destId="{B5A80887-D421-4F3D-8C8E-8F2ACAB57ED3}" srcOrd="9" destOrd="0" presId="urn:microsoft.com/office/officeart/2005/8/layout/list1"/>
    <dgm:cxn modelId="{6616EC3B-6581-45A2-8F9C-012B0DD76731}" type="presParOf" srcId="{7A7BC279-D9EF-4A76-9B04-A4678454E711}" destId="{08AB378E-EB7D-4CBF-8846-587568C87C2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08E9436-CC83-4267-81F9-F31BB3C705BC}" type="doc">
      <dgm:prSet loTypeId="urn:microsoft.com/office/officeart/2005/8/layout/pyramid2" loCatId="list" qsTypeId="urn:microsoft.com/office/officeart/2005/8/quickstyle/simple4" qsCatId="simple" csTypeId="urn:microsoft.com/office/officeart/2005/8/colors/accent6_5" csCatId="accent6" phldr="1"/>
      <dgm:spPr/>
      <dgm:t>
        <a:bodyPr/>
        <a:lstStyle/>
        <a:p>
          <a:endParaRPr lang="en-US"/>
        </a:p>
      </dgm:t>
    </dgm:pt>
    <dgm:pt modelId="{FCBC0CF7-16AA-43EE-96EA-42534C17771C}">
      <dgm:prSet phldrT="[Text]" custT="1"/>
      <dgm:spPr/>
      <dgm:t>
        <a:bodyPr/>
        <a:lstStyle/>
        <a:p>
          <a:r>
            <a:rPr lang="en-US" sz="2000" dirty="0"/>
            <a:t>IP65   =  First Digit – Solids</a:t>
          </a:r>
        </a:p>
      </dgm:t>
    </dgm:pt>
    <dgm:pt modelId="{6346B556-3D00-459A-8062-60EC4AA844BC}" type="parTrans" cxnId="{BCA9FD24-5925-4288-8CC8-551FB2DD0CF9}">
      <dgm:prSet/>
      <dgm:spPr/>
      <dgm:t>
        <a:bodyPr/>
        <a:lstStyle/>
        <a:p>
          <a:endParaRPr lang="en-US"/>
        </a:p>
      </dgm:t>
    </dgm:pt>
    <dgm:pt modelId="{8035EB2F-ADF7-4BAC-94EA-FA90DA7FD9E9}" type="sibTrans" cxnId="{BCA9FD24-5925-4288-8CC8-551FB2DD0CF9}">
      <dgm:prSet/>
      <dgm:spPr/>
      <dgm:t>
        <a:bodyPr/>
        <a:lstStyle/>
        <a:p>
          <a:endParaRPr lang="en-US"/>
        </a:p>
      </dgm:t>
    </dgm:pt>
    <dgm:pt modelId="{7DD157F9-9FE3-49A7-8073-A101238D9761}">
      <dgm:prSet custT="1"/>
      <dgm:spPr/>
      <dgm:t>
        <a:bodyPr/>
        <a:lstStyle/>
        <a:p>
          <a:r>
            <a:rPr lang="en-US" sz="2000" dirty="0"/>
            <a:t>The first digit indicates the level of protection that the enclosure provides against the ingress of solid foreign objects, from tools or fingers that could be hazardous if they came into contact with electrical conductors or moving parts, to airborne dirt and dust that could damage circuitry</a:t>
          </a:r>
        </a:p>
      </dgm:t>
    </dgm:pt>
    <dgm:pt modelId="{C0E29D15-C46E-4488-9459-FB0A1ED8A968}" type="parTrans" cxnId="{9FBBF52B-9A72-42AC-800D-A949BAE2E958}">
      <dgm:prSet/>
      <dgm:spPr/>
      <dgm:t>
        <a:bodyPr/>
        <a:lstStyle/>
        <a:p>
          <a:endParaRPr lang="en-US"/>
        </a:p>
      </dgm:t>
    </dgm:pt>
    <dgm:pt modelId="{56E55515-2170-4102-8240-FB3631C14859}" type="sibTrans" cxnId="{9FBBF52B-9A72-42AC-800D-A949BAE2E958}">
      <dgm:prSet/>
      <dgm:spPr/>
      <dgm:t>
        <a:bodyPr/>
        <a:lstStyle/>
        <a:p>
          <a:endParaRPr lang="en-US"/>
        </a:p>
      </dgm:t>
    </dgm:pt>
    <dgm:pt modelId="{B92C9A61-1D20-42E8-928A-0F50A16E9010}">
      <dgm:prSet custT="1"/>
      <dgm:spPr/>
      <dgm:t>
        <a:bodyPr/>
        <a:lstStyle/>
        <a:p>
          <a:r>
            <a:rPr lang="en-US" sz="2000" dirty="0"/>
            <a:t>IP65   =  Second Digit – Liquids</a:t>
          </a:r>
        </a:p>
      </dgm:t>
    </dgm:pt>
    <dgm:pt modelId="{00B1E7E6-4721-42C8-B1E7-A950BA84D145}" type="parTrans" cxnId="{53BE22CC-7D6C-428D-B65E-E35F3D9F22E4}">
      <dgm:prSet/>
      <dgm:spPr/>
      <dgm:t>
        <a:bodyPr/>
        <a:lstStyle/>
        <a:p>
          <a:endParaRPr lang="en-US"/>
        </a:p>
      </dgm:t>
    </dgm:pt>
    <dgm:pt modelId="{D45D489D-9D2F-43C2-9570-929FA70E3AA4}" type="sibTrans" cxnId="{53BE22CC-7D6C-428D-B65E-E35F3D9F22E4}">
      <dgm:prSet/>
      <dgm:spPr/>
      <dgm:t>
        <a:bodyPr/>
        <a:lstStyle/>
        <a:p>
          <a:endParaRPr lang="en-US"/>
        </a:p>
      </dgm:t>
    </dgm:pt>
    <dgm:pt modelId="{B5AFE62E-398A-4144-82E7-2B25C21A79F5}">
      <dgm:prSet custT="1"/>
      <dgm:spPr/>
      <dgm:t>
        <a:bodyPr/>
        <a:lstStyle/>
        <a:p>
          <a:r>
            <a:rPr lang="en-US" sz="2000" dirty="0"/>
            <a:t>The second digit defines the protection of the equipment inside the enclosure against various forms of moisture (drips, sprays, submersion </a:t>
          </a:r>
          <a:r>
            <a:rPr lang="en-US" sz="2000" dirty="0" err="1"/>
            <a:t>etc</a:t>
          </a:r>
          <a:r>
            <a:rPr lang="en-US" sz="2000" dirty="0"/>
            <a:t> )</a:t>
          </a:r>
        </a:p>
      </dgm:t>
    </dgm:pt>
    <dgm:pt modelId="{FE08B05B-CAB7-45FF-BFCE-E1A2A230A0E2}" type="parTrans" cxnId="{E2BD5C95-BFB0-4E80-8C95-97C96541A9F2}">
      <dgm:prSet/>
      <dgm:spPr/>
      <dgm:t>
        <a:bodyPr/>
        <a:lstStyle/>
        <a:p>
          <a:endParaRPr lang="en-US"/>
        </a:p>
      </dgm:t>
    </dgm:pt>
    <dgm:pt modelId="{A142F773-51F8-41F7-8BDA-948EE03F7BE1}" type="sibTrans" cxnId="{E2BD5C95-BFB0-4E80-8C95-97C96541A9F2}">
      <dgm:prSet/>
      <dgm:spPr/>
      <dgm:t>
        <a:bodyPr/>
        <a:lstStyle/>
        <a:p>
          <a:endParaRPr lang="en-US"/>
        </a:p>
      </dgm:t>
    </dgm:pt>
    <dgm:pt modelId="{94A66726-E578-4845-BCCB-0BF91FA8AC9D}" type="pres">
      <dgm:prSet presAssocID="{008E9436-CC83-4267-81F9-F31BB3C705BC}" presName="compositeShape" presStyleCnt="0">
        <dgm:presLayoutVars>
          <dgm:dir/>
          <dgm:resizeHandles/>
        </dgm:presLayoutVars>
      </dgm:prSet>
      <dgm:spPr/>
    </dgm:pt>
    <dgm:pt modelId="{98A97F0E-9A72-4524-A020-E9579D9C6BA8}" type="pres">
      <dgm:prSet presAssocID="{008E9436-CC83-4267-81F9-F31BB3C705BC}" presName="pyramid" presStyleLbl="node1" presStyleIdx="0" presStyleCnt="1" custScaleX="80592" custScaleY="81331" custLinFactNeighborY="1167"/>
      <dgm:spPr/>
    </dgm:pt>
    <dgm:pt modelId="{D70B91ED-CF78-43C0-B9D4-2607AC8AF278}" type="pres">
      <dgm:prSet presAssocID="{008E9436-CC83-4267-81F9-F31BB3C705BC}" presName="theList" presStyleCnt="0"/>
      <dgm:spPr/>
    </dgm:pt>
    <dgm:pt modelId="{465BD9B5-E1C9-47E0-927F-EA9333BEFBA7}" type="pres">
      <dgm:prSet presAssocID="{FCBC0CF7-16AA-43EE-96EA-42534C17771C}" presName="aNode" presStyleLbl="fgAcc1" presStyleIdx="0" presStyleCnt="2" custScaleX="148591" custScaleY="55318" custLinFactY="932" custLinFactNeighborX="-51836" custLinFactNeighborY="100000">
        <dgm:presLayoutVars>
          <dgm:bulletEnabled val="1"/>
        </dgm:presLayoutVars>
      </dgm:prSet>
      <dgm:spPr/>
    </dgm:pt>
    <dgm:pt modelId="{E0CB2FAE-B01E-4601-8EC8-8582A499C7D9}" type="pres">
      <dgm:prSet presAssocID="{FCBC0CF7-16AA-43EE-96EA-42534C17771C}" presName="aSpace" presStyleCnt="0"/>
      <dgm:spPr/>
    </dgm:pt>
    <dgm:pt modelId="{881B8BF4-41C7-48B8-939D-B560C75146E1}" type="pres">
      <dgm:prSet presAssocID="{B92C9A61-1D20-42E8-928A-0F50A16E9010}" presName="aNode" presStyleLbl="fgAcc1" presStyleIdx="1" presStyleCnt="2" custScaleX="145421" custScaleY="37116" custLinFactNeighborX="-48151" custLinFactNeighborY="53478">
        <dgm:presLayoutVars>
          <dgm:bulletEnabled val="1"/>
        </dgm:presLayoutVars>
      </dgm:prSet>
      <dgm:spPr/>
    </dgm:pt>
    <dgm:pt modelId="{B363D5FA-C792-4218-89F3-989C0222DA5E}" type="pres">
      <dgm:prSet presAssocID="{B92C9A61-1D20-42E8-928A-0F50A16E9010}" presName="aSpace" presStyleCnt="0"/>
      <dgm:spPr/>
    </dgm:pt>
  </dgm:ptLst>
  <dgm:cxnLst>
    <dgm:cxn modelId="{F2BBEB1B-0524-411E-B522-90EE21761DD7}" type="presOf" srcId="{7DD157F9-9FE3-49A7-8073-A101238D9761}" destId="{465BD9B5-E1C9-47E0-927F-EA9333BEFBA7}" srcOrd="0" destOrd="1" presId="urn:microsoft.com/office/officeart/2005/8/layout/pyramid2"/>
    <dgm:cxn modelId="{BCA9FD24-5925-4288-8CC8-551FB2DD0CF9}" srcId="{008E9436-CC83-4267-81F9-F31BB3C705BC}" destId="{FCBC0CF7-16AA-43EE-96EA-42534C17771C}" srcOrd="0" destOrd="0" parTransId="{6346B556-3D00-459A-8062-60EC4AA844BC}" sibTransId="{8035EB2F-ADF7-4BAC-94EA-FA90DA7FD9E9}"/>
    <dgm:cxn modelId="{9FBBF52B-9A72-42AC-800D-A949BAE2E958}" srcId="{FCBC0CF7-16AA-43EE-96EA-42534C17771C}" destId="{7DD157F9-9FE3-49A7-8073-A101238D9761}" srcOrd="0" destOrd="0" parTransId="{C0E29D15-C46E-4488-9459-FB0A1ED8A968}" sibTransId="{56E55515-2170-4102-8240-FB3631C14859}"/>
    <dgm:cxn modelId="{305F912D-BF07-4C53-A53A-68F4FB2E092F}" type="presOf" srcId="{B92C9A61-1D20-42E8-928A-0F50A16E9010}" destId="{881B8BF4-41C7-48B8-939D-B560C75146E1}" srcOrd="0" destOrd="0" presId="urn:microsoft.com/office/officeart/2005/8/layout/pyramid2"/>
    <dgm:cxn modelId="{D213513A-2259-43AB-80A5-2631DF182DC2}" type="presOf" srcId="{FCBC0CF7-16AA-43EE-96EA-42534C17771C}" destId="{465BD9B5-E1C9-47E0-927F-EA9333BEFBA7}" srcOrd="0" destOrd="0" presId="urn:microsoft.com/office/officeart/2005/8/layout/pyramid2"/>
    <dgm:cxn modelId="{BA88E47D-F831-4806-A779-03AF309D1CB3}" type="presOf" srcId="{B5AFE62E-398A-4144-82E7-2B25C21A79F5}" destId="{881B8BF4-41C7-48B8-939D-B560C75146E1}" srcOrd="0" destOrd="1" presId="urn:microsoft.com/office/officeart/2005/8/layout/pyramid2"/>
    <dgm:cxn modelId="{E2BD5C95-BFB0-4E80-8C95-97C96541A9F2}" srcId="{B92C9A61-1D20-42E8-928A-0F50A16E9010}" destId="{B5AFE62E-398A-4144-82E7-2B25C21A79F5}" srcOrd="0" destOrd="0" parTransId="{FE08B05B-CAB7-45FF-BFCE-E1A2A230A0E2}" sibTransId="{A142F773-51F8-41F7-8BDA-948EE03F7BE1}"/>
    <dgm:cxn modelId="{53BE22CC-7D6C-428D-B65E-E35F3D9F22E4}" srcId="{008E9436-CC83-4267-81F9-F31BB3C705BC}" destId="{B92C9A61-1D20-42E8-928A-0F50A16E9010}" srcOrd="1" destOrd="0" parTransId="{00B1E7E6-4721-42C8-B1E7-A950BA84D145}" sibTransId="{D45D489D-9D2F-43C2-9570-929FA70E3AA4}"/>
    <dgm:cxn modelId="{42D2C5D5-8549-4CB8-A5AE-FEC8576501A2}" type="presOf" srcId="{008E9436-CC83-4267-81F9-F31BB3C705BC}" destId="{94A66726-E578-4845-BCCB-0BF91FA8AC9D}" srcOrd="0" destOrd="0" presId="urn:microsoft.com/office/officeart/2005/8/layout/pyramid2"/>
    <dgm:cxn modelId="{6F8B96CB-C631-46A4-B812-0D5BE7EDEF2D}" type="presParOf" srcId="{94A66726-E578-4845-BCCB-0BF91FA8AC9D}" destId="{98A97F0E-9A72-4524-A020-E9579D9C6BA8}" srcOrd="0" destOrd="0" presId="urn:microsoft.com/office/officeart/2005/8/layout/pyramid2"/>
    <dgm:cxn modelId="{5F3642F3-84D6-49FD-AC4D-FC0D9FAA09AC}" type="presParOf" srcId="{94A66726-E578-4845-BCCB-0BF91FA8AC9D}" destId="{D70B91ED-CF78-43C0-B9D4-2607AC8AF278}" srcOrd="1" destOrd="0" presId="urn:microsoft.com/office/officeart/2005/8/layout/pyramid2"/>
    <dgm:cxn modelId="{62F32A70-E27D-43B4-9B8E-6BC0F255F90F}" type="presParOf" srcId="{D70B91ED-CF78-43C0-B9D4-2607AC8AF278}" destId="{465BD9B5-E1C9-47E0-927F-EA9333BEFBA7}" srcOrd="0" destOrd="0" presId="urn:microsoft.com/office/officeart/2005/8/layout/pyramid2"/>
    <dgm:cxn modelId="{1ED5C8C1-E4B1-4CAA-B515-F5105CB17215}" type="presParOf" srcId="{D70B91ED-CF78-43C0-B9D4-2607AC8AF278}" destId="{E0CB2FAE-B01E-4601-8EC8-8582A499C7D9}" srcOrd="1" destOrd="0" presId="urn:microsoft.com/office/officeart/2005/8/layout/pyramid2"/>
    <dgm:cxn modelId="{117AEF71-7A64-4631-9F31-55D150033F98}" type="presParOf" srcId="{D70B91ED-CF78-43C0-B9D4-2607AC8AF278}" destId="{881B8BF4-41C7-48B8-939D-B560C75146E1}" srcOrd="2" destOrd="0" presId="urn:microsoft.com/office/officeart/2005/8/layout/pyramid2"/>
    <dgm:cxn modelId="{666E8377-3ADE-46C1-A842-B726C8FF905F}" type="presParOf" srcId="{D70B91ED-CF78-43C0-B9D4-2607AC8AF278}" destId="{B363D5FA-C792-4218-89F3-989C0222DA5E}" srcOrd="3"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28309C-6661-4845-ABB9-15999D05E97E}" type="doc">
      <dgm:prSet loTypeId="urn:microsoft.com/office/officeart/2009/3/layout/CircleRelationship" loCatId="relationship" qsTypeId="urn:microsoft.com/office/officeart/2005/8/quickstyle/simple3" qsCatId="simple" csTypeId="urn:microsoft.com/office/officeart/2005/8/colors/accent1_2" csCatId="accent1" phldr="1"/>
      <dgm:spPr/>
      <dgm:t>
        <a:bodyPr/>
        <a:lstStyle/>
        <a:p>
          <a:endParaRPr lang="en-US"/>
        </a:p>
      </dgm:t>
    </dgm:pt>
    <dgm:pt modelId="{11D578FF-5AA8-46DD-B3BD-7BDE352581AA}" type="pres">
      <dgm:prSet presAssocID="{8228309C-6661-4845-ABB9-15999D05E97E}" presName="Name0" presStyleCnt="0">
        <dgm:presLayoutVars>
          <dgm:chMax val="1"/>
          <dgm:chPref val="1"/>
        </dgm:presLayoutVars>
      </dgm:prSet>
      <dgm:spPr/>
    </dgm:pt>
  </dgm:ptLst>
  <dgm:cxnLst>
    <dgm:cxn modelId="{C4150E08-6343-433E-907A-36E4AED142C9}" type="presOf" srcId="{8228309C-6661-4845-ABB9-15999D05E97E}" destId="{11D578FF-5AA8-46DD-B3BD-7BDE352581AA}" srcOrd="0" destOrd="0" presId="urn:microsoft.com/office/officeart/2009/3/layout/CircleRelationship"/>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8D26087-C8BE-46D8-A1BC-219EAEC41AAF}"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B13D295F-66F1-4110-A4E1-5070B1120CD7}">
      <dgm:prSet phldrT="[Text]" custT="1"/>
      <dgm:spPr/>
      <dgm:t>
        <a:bodyPr/>
        <a:lstStyle/>
        <a:p>
          <a:pPr>
            <a:buNone/>
          </a:pPr>
          <a:r>
            <a:rPr lang="en-US" sz="1800" b="1" u="sng" dirty="0">
              <a:solidFill>
                <a:srgbClr val="FF0000"/>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rPr>
            <a:t> Areas under ZONE 2 in RGT &amp; Bridge plant :</a:t>
          </a:r>
        </a:p>
      </dgm:t>
    </dgm:pt>
    <dgm:pt modelId="{B5B44A54-73F7-4454-990F-BE17A055401E}" type="parTrans" cxnId="{6BFA89E0-5AE0-4540-BED3-C3F3C566FC17}">
      <dgm:prSet/>
      <dgm:spPr/>
      <dgm:t>
        <a:bodyPr/>
        <a:lstStyle/>
        <a:p>
          <a:endParaRPr lang="en-US"/>
        </a:p>
      </dgm:t>
    </dgm:pt>
    <dgm:pt modelId="{B0DF7A25-C805-4D33-8279-770271F61FC9}" type="sibTrans" cxnId="{6BFA89E0-5AE0-4540-BED3-C3F3C566FC17}">
      <dgm:prSet/>
      <dgm:spPr/>
      <dgm:t>
        <a:bodyPr/>
        <a:lstStyle/>
        <a:p>
          <a:endParaRPr lang="en-US"/>
        </a:p>
      </dgm:t>
    </dgm:pt>
    <dgm:pt modelId="{728626BC-D4CE-4A81-BD40-ED5A62DB266A}">
      <dgm:prSet phldrT="[Text]" custT="1"/>
      <dgm:spPr/>
      <dgm:t>
        <a:bodyPr/>
        <a:lstStyle/>
        <a:p>
          <a:pPr>
            <a:buFont typeface="+mj-lt"/>
            <a:buAutoNum type="arabicPeriod"/>
          </a:pPr>
          <a:r>
            <a:rPr lang="en-US" sz="1400" dirty="0"/>
            <a:t>Stabilized Condensate Storage Tank (14) : (Area outside 1000m</a:t>
          </a:r>
          <a:r>
            <a:rPr lang="en-US" sz="1400" baseline="30000" dirty="0"/>
            <a:t>3</a:t>
          </a:r>
          <a:r>
            <a:rPr lang="en-US" sz="1400" dirty="0"/>
            <a:t>)</a:t>
          </a:r>
        </a:p>
      </dgm:t>
    </dgm:pt>
    <dgm:pt modelId="{8A3B47B0-739F-4BAB-95E0-5C64EE7D196A}" type="parTrans" cxnId="{66FEA5FE-F997-43D8-B7CC-DB5355BC1DB6}">
      <dgm:prSet/>
      <dgm:spPr/>
      <dgm:t>
        <a:bodyPr/>
        <a:lstStyle/>
        <a:p>
          <a:endParaRPr lang="en-US"/>
        </a:p>
      </dgm:t>
    </dgm:pt>
    <dgm:pt modelId="{C47329A4-49EA-4280-A99A-38D9FAB64528}" type="sibTrans" cxnId="{66FEA5FE-F997-43D8-B7CC-DB5355BC1DB6}">
      <dgm:prSet/>
      <dgm:spPr/>
      <dgm:t>
        <a:bodyPr/>
        <a:lstStyle/>
        <a:p>
          <a:endParaRPr lang="en-US"/>
        </a:p>
      </dgm:t>
    </dgm:pt>
    <dgm:pt modelId="{108BF756-37F5-4E75-A719-8E5D12804A0C}">
      <dgm:prSet custT="1"/>
      <dgm:spPr/>
      <dgm:t>
        <a:bodyPr/>
        <a:lstStyle/>
        <a:p>
          <a:pPr>
            <a:buFont typeface="+mj-lt"/>
            <a:buAutoNum type="arabicPeriod"/>
          </a:pPr>
          <a:r>
            <a:rPr lang="en-US" sz="1400" dirty="0"/>
            <a:t>Pumps (15) : P-4200-A/B ( Radius = 16000 )</a:t>
          </a:r>
        </a:p>
      </dgm:t>
    </dgm:pt>
    <dgm:pt modelId="{5B79BE7F-206C-439C-A9DC-2F1918597C60}" type="parTrans" cxnId="{936B1EB8-7024-4EA4-88E3-78C29ACD111A}">
      <dgm:prSet/>
      <dgm:spPr/>
      <dgm:t>
        <a:bodyPr/>
        <a:lstStyle/>
        <a:p>
          <a:endParaRPr lang="en-US"/>
        </a:p>
      </dgm:t>
    </dgm:pt>
    <dgm:pt modelId="{7416C48C-40FB-4F5A-A4B9-965E66E64F19}" type="sibTrans" cxnId="{936B1EB8-7024-4EA4-88E3-78C29ACD111A}">
      <dgm:prSet/>
      <dgm:spPr/>
      <dgm:t>
        <a:bodyPr/>
        <a:lstStyle/>
        <a:p>
          <a:endParaRPr lang="en-US"/>
        </a:p>
      </dgm:t>
    </dgm:pt>
    <dgm:pt modelId="{BBE9F852-5D05-4412-98B2-D7CF54C309AD}">
      <dgm:prSet custT="1"/>
      <dgm:spPr/>
      <dgm:t>
        <a:bodyPr/>
        <a:lstStyle/>
        <a:p>
          <a:pPr>
            <a:buFont typeface="+mj-lt"/>
            <a:buAutoNum type="arabicPeriod"/>
          </a:pPr>
          <a:r>
            <a:rPr lang="en-US" sz="1400" dirty="0"/>
            <a:t>Refrigeration Condensers Coolers Package Coolers (4)</a:t>
          </a:r>
        </a:p>
      </dgm:t>
    </dgm:pt>
    <dgm:pt modelId="{27CCD59E-DF81-4E12-93D4-FF5FC3E08BB8}" type="parTrans" cxnId="{3ED489CA-471A-4952-804D-E416F186BBB6}">
      <dgm:prSet/>
      <dgm:spPr/>
      <dgm:t>
        <a:bodyPr/>
        <a:lstStyle/>
        <a:p>
          <a:endParaRPr lang="en-US"/>
        </a:p>
      </dgm:t>
    </dgm:pt>
    <dgm:pt modelId="{AB6F1CC2-2FDC-4760-AC06-BE23975B5DB1}" type="sibTrans" cxnId="{3ED489CA-471A-4952-804D-E416F186BBB6}">
      <dgm:prSet/>
      <dgm:spPr/>
      <dgm:t>
        <a:bodyPr/>
        <a:lstStyle/>
        <a:p>
          <a:endParaRPr lang="en-US"/>
        </a:p>
      </dgm:t>
    </dgm:pt>
    <dgm:pt modelId="{16ED88EE-112C-43F6-8DFB-CBF6D87CAD2D}">
      <dgm:prSet custT="1"/>
      <dgm:spPr/>
      <dgm:t>
        <a:bodyPr/>
        <a:lstStyle/>
        <a:p>
          <a:pPr>
            <a:buFont typeface="+mj-lt"/>
            <a:buAutoNum type="arabicPeriod"/>
          </a:pPr>
          <a:r>
            <a:rPr lang="en-US" sz="1400" dirty="0"/>
            <a:t>LPS/UPS Skid-2 (6)</a:t>
          </a:r>
        </a:p>
      </dgm:t>
    </dgm:pt>
    <dgm:pt modelId="{85415578-271F-4533-B340-EE5A1EA87D85}" type="parTrans" cxnId="{37B14246-B445-4825-8104-5FF85EA25D4B}">
      <dgm:prSet/>
      <dgm:spPr/>
      <dgm:t>
        <a:bodyPr/>
        <a:lstStyle/>
        <a:p>
          <a:endParaRPr lang="en-US"/>
        </a:p>
      </dgm:t>
    </dgm:pt>
    <dgm:pt modelId="{0D07AA1B-5BA2-478F-A1C2-40F090FBE3C3}" type="sibTrans" cxnId="{37B14246-B445-4825-8104-5FF85EA25D4B}">
      <dgm:prSet/>
      <dgm:spPr/>
      <dgm:t>
        <a:bodyPr/>
        <a:lstStyle/>
        <a:p>
          <a:endParaRPr lang="en-US"/>
        </a:p>
      </dgm:t>
    </dgm:pt>
    <dgm:pt modelId="{ABC98B5D-9888-4EF7-80B2-CF9511126F47}">
      <dgm:prSet custT="1"/>
      <dgm:spPr/>
      <dgm:t>
        <a:bodyPr/>
        <a:lstStyle/>
        <a:p>
          <a:pPr>
            <a:buFont typeface="+mj-lt"/>
            <a:buAutoNum type="arabicPeriod"/>
          </a:pPr>
          <a:r>
            <a:rPr lang="en-US" sz="1400" dirty="0"/>
            <a:t>EG Skid -1/2 (9)</a:t>
          </a:r>
        </a:p>
      </dgm:t>
    </dgm:pt>
    <dgm:pt modelId="{F70A6DE7-9C90-4B3F-B896-6A20AF605158}" type="parTrans" cxnId="{CE6B547F-3529-489B-B6A1-792F0C778AAE}">
      <dgm:prSet/>
      <dgm:spPr/>
      <dgm:t>
        <a:bodyPr/>
        <a:lstStyle/>
        <a:p>
          <a:endParaRPr lang="en-US"/>
        </a:p>
      </dgm:t>
    </dgm:pt>
    <dgm:pt modelId="{29F2FCAC-AD6C-49C6-8D07-2916C5A05196}" type="sibTrans" cxnId="{CE6B547F-3529-489B-B6A1-792F0C778AAE}">
      <dgm:prSet/>
      <dgm:spPr/>
      <dgm:t>
        <a:bodyPr/>
        <a:lstStyle/>
        <a:p>
          <a:endParaRPr lang="en-US"/>
        </a:p>
      </dgm:t>
    </dgm:pt>
    <dgm:pt modelId="{74999369-3F64-42EA-9F6A-FA694DAF3B49}">
      <dgm:prSet custT="1"/>
      <dgm:spPr/>
      <dgm:t>
        <a:bodyPr/>
        <a:lstStyle/>
        <a:p>
          <a:pPr>
            <a:buFont typeface="+mj-lt"/>
            <a:buAutoNum type="arabicPeriod"/>
          </a:pPr>
          <a:r>
            <a:rPr lang="en-US" sz="1400" dirty="0"/>
            <a:t>Heat Exchanger – 1/2</a:t>
          </a:r>
        </a:p>
      </dgm:t>
    </dgm:pt>
    <dgm:pt modelId="{CA14A815-122B-48CF-855D-BC92E42B1E32}" type="parTrans" cxnId="{2F3ECBF8-C332-4405-94B9-D6859A97A0FD}">
      <dgm:prSet/>
      <dgm:spPr/>
      <dgm:t>
        <a:bodyPr/>
        <a:lstStyle/>
        <a:p>
          <a:endParaRPr lang="en-US"/>
        </a:p>
      </dgm:t>
    </dgm:pt>
    <dgm:pt modelId="{9848F289-6FCA-40F8-9E53-2E9369D10C7C}" type="sibTrans" cxnId="{2F3ECBF8-C332-4405-94B9-D6859A97A0FD}">
      <dgm:prSet/>
      <dgm:spPr/>
      <dgm:t>
        <a:bodyPr/>
        <a:lstStyle/>
        <a:p>
          <a:endParaRPr lang="en-US"/>
        </a:p>
      </dgm:t>
    </dgm:pt>
    <dgm:pt modelId="{553A9FF7-24AA-4F9A-9E3D-F431D6EFFD1D}">
      <dgm:prSet custT="1"/>
      <dgm:spPr/>
      <dgm:t>
        <a:bodyPr/>
        <a:lstStyle/>
        <a:p>
          <a:pPr>
            <a:buFont typeface="+mj-lt"/>
            <a:buAutoNum type="arabicPeriod"/>
          </a:pPr>
          <a:r>
            <a:rPr lang="en-US" sz="1400" dirty="0"/>
            <a:t>Glycol Drain Slump (17)</a:t>
          </a:r>
        </a:p>
      </dgm:t>
    </dgm:pt>
    <dgm:pt modelId="{0E6BC24B-1B3D-4CA1-886C-44421914A4BD}" type="parTrans" cxnId="{42888690-64E5-4CD3-BC5D-07F39F9AA5D3}">
      <dgm:prSet/>
      <dgm:spPr/>
      <dgm:t>
        <a:bodyPr/>
        <a:lstStyle/>
        <a:p>
          <a:endParaRPr lang="en-US"/>
        </a:p>
      </dgm:t>
    </dgm:pt>
    <dgm:pt modelId="{3D4336B4-5A2E-46CB-B450-17CEDCB445E4}" type="sibTrans" cxnId="{42888690-64E5-4CD3-BC5D-07F39F9AA5D3}">
      <dgm:prSet/>
      <dgm:spPr/>
      <dgm:t>
        <a:bodyPr/>
        <a:lstStyle/>
        <a:p>
          <a:endParaRPr lang="en-US"/>
        </a:p>
      </dgm:t>
    </dgm:pt>
    <dgm:pt modelId="{EA459713-FC04-420D-914B-89CCEBBEF838}">
      <dgm:prSet custT="1"/>
      <dgm:spPr/>
      <dgm:t>
        <a:bodyPr/>
        <a:lstStyle/>
        <a:p>
          <a:pPr>
            <a:buFont typeface="+mj-lt"/>
            <a:buAutoNum type="arabicPeriod"/>
          </a:pPr>
          <a:r>
            <a:rPr lang="en-US" sz="1400" dirty="0"/>
            <a:t>Stabilizer Tower (8)</a:t>
          </a:r>
        </a:p>
      </dgm:t>
    </dgm:pt>
    <dgm:pt modelId="{CC54BCE1-2A2E-4E22-8791-A0FA73A32F12}" type="parTrans" cxnId="{4185EAD0-1997-4DA0-8DC9-D836E924F582}">
      <dgm:prSet/>
      <dgm:spPr/>
      <dgm:t>
        <a:bodyPr/>
        <a:lstStyle/>
        <a:p>
          <a:endParaRPr lang="en-US"/>
        </a:p>
      </dgm:t>
    </dgm:pt>
    <dgm:pt modelId="{E84193B8-EB06-4E4B-8256-49A7EF76C115}" type="sibTrans" cxnId="{4185EAD0-1997-4DA0-8DC9-D836E924F582}">
      <dgm:prSet/>
      <dgm:spPr/>
      <dgm:t>
        <a:bodyPr/>
        <a:lstStyle/>
        <a:p>
          <a:endParaRPr lang="en-US"/>
        </a:p>
      </dgm:t>
    </dgm:pt>
    <dgm:pt modelId="{7FF9C0F1-701F-42E2-8440-7C2B37D720EB}">
      <dgm:prSet custT="1"/>
      <dgm:spPr/>
      <dgm:t>
        <a:bodyPr/>
        <a:lstStyle/>
        <a:p>
          <a:pPr>
            <a:buFont typeface="+mj-lt"/>
            <a:buAutoNum type="arabicPeriod"/>
          </a:pPr>
          <a:r>
            <a:rPr lang="en-US" sz="1400" dirty="0"/>
            <a:t>Glycol Tank (27)</a:t>
          </a:r>
        </a:p>
      </dgm:t>
    </dgm:pt>
    <dgm:pt modelId="{6727B591-C6B2-45AF-8DF6-1C83CB8EA168}" type="parTrans" cxnId="{CFD1FFC4-2626-44C5-A7A9-2FB530797FB9}">
      <dgm:prSet/>
      <dgm:spPr/>
      <dgm:t>
        <a:bodyPr/>
        <a:lstStyle/>
        <a:p>
          <a:endParaRPr lang="en-US"/>
        </a:p>
      </dgm:t>
    </dgm:pt>
    <dgm:pt modelId="{D3CE743A-2C9A-4A36-8F98-3CC6B16C4D69}" type="sibTrans" cxnId="{CFD1FFC4-2626-44C5-A7A9-2FB530797FB9}">
      <dgm:prSet/>
      <dgm:spPr/>
      <dgm:t>
        <a:bodyPr/>
        <a:lstStyle/>
        <a:p>
          <a:endParaRPr lang="en-US"/>
        </a:p>
      </dgm:t>
    </dgm:pt>
    <dgm:pt modelId="{9B0A9D62-4E45-4049-B43E-CEE9B479FE8E}">
      <dgm:prSet custT="1"/>
      <dgm:spPr/>
      <dgm:t>
        <a:bodyPr/>
        <a:lstStyle/>
        <a:p>
          <a:pPr>
            <a:buFont typeface="+mj-lt"/>
            <a:buAutoNum type="arabicPeriod"/>
          </a:pPr>
          <a:r>
            <a:rPr lang="en-US" sz="1400" dirty="0" err="1"/>
            <a:t>Methonal</a:t>
          </a:r>
          <a:r>
            <a:rPr lang="en-US" sz="1400" dirty="0"/>
            <a:t> Day Tank (23)</a:t>
          </a:r>
        </a:p>
      </dgm:t>
    </dgm:pt>
    <dgm:pt modelId="{CEB75BBE-8BED-4992-A6AE-5B4C596763C4}" type="parTrans" cxnId="{B7D7C291-64EB-44A2-AF6F-DC82637E4D34}">
      <dgm:prSet/>
      <dgm:spPr/>
      <dgm:t>
        <a:bodyPr/>
        <a:lstStyle/>
        <a:p>
          <a:endParaRPr lang="en-US"/>
        </a:p>
      </dgm:t>
    </dgm:pt>
    <dgm:pt modelId="{19A87620-B450-4FC0-813D-3555D1CC4992}" type="sibTrans" cxnId="{B7D7C291-64EB-44A2-AF6F-DC82637E4D34}">
      <dgm:prSet/>
      <dgm:spPr/>
      <dgm:t>
        <a:bodyPr/>
        <a:lstStyle/>
        <a:p>
          <a:endParaRPr lang="en-US"/>
        </a:p>
      </dgm:t>
    </dgm:pt>
    <dgm:pt modelId="{65E5B6F8-AB79-4F7E-B7BE-310ADEB600D8}">
      <dgm:prSet custT="1"/>
      <dgm:spPr/>
      <dgm:t>
        <a:bodyPr/>
        <a:lstStyle/>
        <a:p>
          <a:pPr>
            <a:buFont typeface="+mj-lt"/>
            <a:buAutoNum type="arabicPeriod"/>
          </a:pPr>
          <a:r>
            <a:rPr lang="en-US" sz="1400" dirty="0"/>
            <a:t>Cond Stab CPE -1/2 : 2500 BPD (34)</a:t>
          </a:r>
        </a:p>
      </dgm:t>
    </dgm:pt>
    <dgm:pt modelId="{71C8308E-7824-4BF5-922F-FCF71C29BBE6}" type="parTrans" cxnId="{99D1E3A3-A010-49C1-98D2-1E7AA86026B2}">
      <dgm:prSet/>
      <dgm:spPr/>
      <dgm:t>
        <a:bodyPr/>
        <a:lstStyle/>
        <a:p>
          <a:endParaRPr lang="en-US"/>
        </a:p>
      </dgm:t>
    </dgm:pt>
    <dgm:pt modelId="{30F8AAE3-6474-46B5-9874-3A6ED209C7A7}" type="sibTrans" cxnId="{99D1E3A3-A010-49C1-98D2-1E7AA86026B2}">
      <dgm:prSet/>
      <dgm:spPr/>
      <dgm:t>
        <a:bodyPr/>
        <a:lstStyle/>
        <a:p>
          <a:endParaRPr lang="en-US"/>
        </a:p>
      </dgm:t>
    </dgm:pt>
    <dgm:pt modelId="{30A024D2-AAE5-41DD-B6F8-183776D7EA87}">
      <dgm:prSet custT="1"/>
      <dgm:spPr/>
      <dgm:t>
        <a:bodyPr/>
        <a:lstStyle/>
        <a:p>
          <a:pPr>
            <a:buFont typeface="+mj-lt"/>
            <a:buAutoNum type="arabicPeriod"/>
          </a:pPr>
          <a:r>
            <a:rPr lang="en-US" sz="1400"/>
            <a:t>CPE Cooler -1 (36)</a:t>
          </a:r>
          <a:endParaRPr lang="en-US" sz="1400" dirty="0"/>
        </a:p>
      </dgm:t>
    </dgm:pt>
    <dgm:pt modelId="{37B47DB3-0EB7-4C57-80CA-17DDBEBBA6EB}" type="parTrans" cxnId="{00EDEB40-05D3-4C82-A5B4-CB087A03F969}">
      <dgm:prSet/>
      <dgm:spPr/>
      <dgm:t>
        <a:bodyPr/>
        <a:lstStyle/>
        <a:p>
          <a:endParaRPr lang="en-US"/>
        </a:p>
      </dgm:t>
    </dgm:pt>
    <dgm:pt modelId="{AD4E235A-A54F-4D88-B56B-C1700B7937FF}" type="sibTrans" cxnId="{00EDEB40-05D3-4C82-A5B4-CB087A03F969}">
      <dgm:prSet/>
      <dgm:spPr/>
      <dgm:t>
        <a:bodyPr/>
        <a:lstStyle/>
        <a:p>
          <a:endParaRPr lang="en-US"/>
        </a:p>
      </dgm:t>
    </dgm:pt>
    <dgm:pt modelId="{D2397785-AE5B-486D-B5E4-C0B2D1867312}">
      <dgm:prSet custT="1"/>
      <dgm:spPr/>
      <dgm:t>
        <a:bodyPr/>
        <a:lstStyle/>
        <a:p>
          <a:pPr>
            <a:buFont typeface="+mj-lt"/>
            <a:buAutoNum type="arabicPeriod"/>
          </a:pPr>
          <a:r>
            <a:rPr lang="en-US" sz="1400"/>
            <a:t>Stab Skid with cooler &amp; tower 5000 BPD (37)</a:t>
          </a:r>
          <a:endParaRPr lang="en-US" sz="1400" dirty="0"/>
        </a:p>
      </dgm:t>
    </dgm:pt>
    <dgm:pt modelId="{326444B1-2C2E-4E73-A545-8F3B3A9B9821}" type="parTrans" cxnId="{FA616445-5317-40D0-BDFE-ECDD0BEE7642}">
      <dgm:prSet/>
      <dgm:spPr/>
      <dgm:t>
        <a:bodyPr/>
        <a:lstStyle/>
        <a:p>
          <a:endParaRPr lang="en-US"/>
        </a:p>
      </dgm:t>
    </dgm:pt>
    <dgm:pt modelId="{0F113DAE-7E01-4122-AAFC-7657B05B0BB2}" type="sibTrans" cxnId="{FA616445-5317-40D0-BDFE-ECDD0BEE7642}">
      <dgm:prSet/>
      <dgm:spPr/>
      <dgm:t>
        <a:bodyPr/>
        <a:lstStyle/>
        <a:p>
          <a:endParaRPr lang="en-US"/>
        </a:p>
      </dgm:t>
    </dgm:pt>
    <dgm:pt modelId="{847BA1E4-C7B2-4E84-A595-8C3B0A28B886}">
      <dgm:prSet phldrT="[Text]" custT="1"/>
      <dgm:spPr/>
      <dgm:t>
        <a:bodyPr/>
        <a:lstStyle/>
        <a:p>
          <a:pPr>
            <a:buFont typeface="+mj-lt"/>
            <a:buAutoNum type="arabicPeriod"/>
          </a:pPr>
          <a:r>
            <a:rPr lang="en-US" sz="1400" dirty="0"/>
            <a:t> Instrument Air Receiver – 3 (10 m</a:t>
          </a:r>
          <a:r>
            <a:rPr lang="en-US" sz="1400" baseline="30000" dirty="0"/>
            <a:t>3</a:t>
          </a:r>
          <a:r>
            <a:rPr lang="en-US" sz="1400" dirty="0"/>
            <a:t>) : Base rind OD(outer diameter) 1780mm</a:t>
          </a:r>
        </a:p>
      </dgm:t>
    </dgm:pt>
    <dgm:pt modelId="{40BFC451-5A59-49E3-A4FA-8A40A8C69952}" type="parTrans" cxnId="{4386133E-B9C3-4093-BC27-0BD47C3BB393}">
      <dgm:prSet/>
      <dgm:spPr/>
      <dgm:t>
        <a:bodyPr/>
        <a:lstStyle/>
        <a:p>
          <a:endParaRPr lang="en-US"/>
        </a:p>
      </dgm:t>
    </dgm:pt>
    <dgm:pt modelId="{C9078C69-3A6B-4D17-9CC5-EA38FA5AD9DE}" type="sibTrans" cxnId="{4386133E-B9C3-4093-BC27-0BD47C3BB393}">
      <dgm:prSet/>
      <dgm:spPr/>
      <dgm:t>
        <a:bodyPr/>
        <a:lstStyle/>
        <a:p>
          <a:endParaRPr lang="en-US"/>
        </a:p>
      </dgm:t>
    </dgm:pt>
    <dgm:pt modelId="{D50B6B55-4C33-44E8-961D-4365D828E261}">
      <dgm:prSet custT="1"/>
      <dgm:spPr/>
      <dgm:t>
        <a:bodyPr/>
        <a:lstStyle/>
        <a:p>
          <a:pPr>
            <a:buFont typeface="+mj-lt"/>
            <a:buAutoNum type="arabicPeriod"/>
          </a:pPr>
          <a:r>
            <a:rPr lang="en-US" sz="1400" dirty="0"/>
            <a:t>NGL Coolers (7) </a:t>
          </a:r>
        </a:p>
      </dgm:t>
    </dgm:pt>
    <dgm:pt modelId="{536281A1-8E18-4A36-B668-34C427113D5B}" type="sibTrans" cxnId="{98CE092D-8366-4E27-912A-BAD43B4B8096}">
      <dgm:prSet/>
      <dgm:spPr/>
      <dgm:t>
        <a:bodyPr/>
        <a:lstStyle/>
        <a:p>
          <a:endParaRPr lang="en-US"/>
        </a:p>
      </dgm:t>
    </dgm:pt>
    <dgm:pt modelId="{9017B3CF-D537-4738-BEC8-2B8F1BFF64B8}" type="parTrans" cxnId="{98CE092D-8366-4E27-912A-BAD43B4B8096}">
      <dgm:prSet/>
      <dgm:spPr/>
      <dgm:t>
        <a:bodyPr/>
        <a:lstStyle/>
        <a:p>
          <a:endParaRPr lang="en-US"/>
        </a:p>
      </dgm:t>
    </dgm:pt>
    <dgm:pt modelId="{0B35C3C1-1AC6-4D2C-9D9C-21F4D4312DFB}">
      <dgm:prSet custT="1"/>
      <dgm:spPr/>
      <dgm:t>
        <a:bodyPr/>
        <a:lstStyle/>
        <a:p>
          <a:pPr>
            <a:buFont typeface="+mj-lt"/>
            <a:buAutoNum type="arabicPeriod"/>
          </a:pPr>
          <a:r>
            <a:rPr lang="en-US" sz="1400" dirty="0"/>
            <a:t>Cond. KOD</a:t>
          </a:r>
        </a:p>
      </dgm:t>
    </dgm:pt>
    <dgm:pt modelId="{C5818B82-97DC-43FC-A7FD-A0140991190A}" type="parTrans" cxnId="{60733B35-0420-4D83-AD45-B9441BBA139E}">
      <dgm:prSet/>
      <dgm:spPr/>
      <dgm:t>
        <a:bodyPr/>
        <a:lstStyle/>
        <a:p>
          <a:endParaRPr lang="en-US"/>
        </a:p>
      </dgm:t>
    </dgm:pt>
    <dgm:pt modelId="{75DEA04C-B846-48A6-A930-99B0EB16B196}" type="sibTrans" cxnId="{60733B35-0420-4D83-AD45-B9441BBA139E}">
      <dgm:prSet/>
      <dgm:spPr/>
      <dgm:t>
        <a:bodyPr/>
        <a:lstStyle/>
        <a:p>
          <a:endParaRPr lang="en-US"/>
        </a:p>
      </dgm:t>
    </dgm:pt>
    <dgm:pt modelId="{DADF443B-669D-4566-922E-2D2F7325B877}">
      <dgm:prSet custT="1"/>
      <dgm:spPr/>
      <dgm:t>
        <a:bodyPr/>
        <a:lstStyle/>
        <a:p>
          <a:pPr>
            <a:buFont typeface="+mj-lt"/>
            <a:buAutoNum type="arabicPeriod"/>
          </a:pPr>
          <a:r>
            <a:rPr lang="en-US" sz="1400" dirty="0"/>
            <a:t>Hot Oil Package Foundation (10)</a:t>
          </a:r>
        </a:p>
      </dgm:t>
    </dgm:pt>
    <dgm:pt modelId="{0C5AECD9-44B9-492E-B6C5-4DFA9C4D6905}" type="parTrans" cxnId="{4E373C86-103A-4F10-A096-6ECF0ADA728B}">
      <dgm:prSet/>
      <dgm:spPr/>
      <dgm:t>
        <a:bodyPr/>
        <a:lstStyle/>
        <a:p>
          <a:endParaRPr lang="en-US"/>
        </a:p>
      </dgm:t>
    </dgm:pt>
    <dgm:pt modelId="{09A6E6B5-0ED9-45F4-A5BD-80CEABE446E1}" type="sibTrans" cxnId="{4E373C86-103A-4F10-A096-6ECF0ADA728B}">
      <dgm:prSet/>
      <dgm:spPr/>
      <dgm:t>
        <a:bodyPr/>
        <a:lstStyle/>
        <a:p>
          <a:endParaRPr lang="en-US"/>
        </a:p>
      </dgm:t>
    </dgm:pt>
    <dgm:pt modelId="{160A26A8-57C3-4D55-AF97-46D6D89B0BFF}">
      <dgm:prSet custT="1"/>
      <dgm:spPr/>
      <dgm:t>
        <a:bodyPr/>
        <a:lstStyle/>
        <a:p>
          <a:pPr>
            <a:buFont typeface="+mj-lt"/>
            <a:buAutoNum type="arabicPeriod"/>
          </a:pPr>
          <a:r>
            <a:rPr lang="en-US" sz="1400" dirty="0"/>
            <a:t>Export Gas Compressor -1/2/3 &amp; cooler (29)</a:t>
          </a:r>
        </a:p>
      </dgm:t>
    </dgm:pt>
    <dgm:pt modelId="{2E9CE18A-874E-487A-8DD3-A4C03EA65896}" type="parTrans" cxnId="{2FAA52A5-29A5-4920-9C0A-30B713B49C54}">
      <dgm:prSet/>
      <dgm:spPr/>
      <dgm:t>
        <a:bodyPr/>
        <a:lstStyle/>
        <a:p>
          <a:endParaRPr lang="en-US"/>
        </a:p>
      </dgm:t>
    </dgm:pt>
    <dgm:pt modelId="{7DBAF47E-7EF9-494A-9DBD-98E61749BCD9}" type="sibTrans" cxnId="{2FAA52A5-29A5-4920-9C0A-30B713B49C54}">
      <dgm:prSet/>
      <dgm:spPr/>
      <dgm:t>
        <a:bodyPr/>
        <a:lstStyle/>
        <a:p>
          <a:endParaRPr lang="en-US"/>
        </a:p>
      </dgm:t>
    </dgm:pt>
    <dgm:pt modelId="{20E35B28-9697-4156-9921-BF45435882A9}">
      <dgm:prSet custT="1"/>
      <dgm:spPr/>
      <dgm:t>
        <a:bodyPr/>
        <a:lstStyle/>
        <a:p>
          <a:pPr>
            <a:buFont typeface="+mj-lt"/>
            <a:buAutoNum type="arabicPeriod"/>
          </a:pPr>
          <a:r>
            <a:rPr lang="en-US" sz="1400"/>
            <a:t>Refrigeration compressors skid-1/2 (3)</a:t>
          </a:r>
          <a:endParaRPr lang="en-US" sz="1400" dirty="0"/>
        </a:p>
      </dgm:t>
    </dgm:pt>
    <dgm:pt modelId="{15D49710-726B-4E45-8102-9D9BEA579E4E}" type="parTrans" cxnId="{B7618AF1-1BAF-464C-B07C-9682C940C654}">
      <dgm:prSet/>
      <dgm:spPr/>
      <dgm:t>
        <a:bodyPr/>
        <a:lstStyle/>
        <a:p>
          <a:endParaRPr lang="en-US"/>
        </a:p>
      </dgm:t>
    </dgm:pt>
    <dgm:pt modelId="{088F6006-7380-4C0F-B6F3-AC2469D76901}" type="sibTrans" cxnId="{B7618AF1-1BAF-464C-B07C-9682C940C654}">
      <dgm:prSet/>
      <dgm:spPr/>
      <dgm:t>
        <a:bodyPr/>
        <a:lstStyle/>
        <a:p>
          <a:endParaRPr lang="en-US"/>
        </a:p>
      </dgm:t>
    </dgm:pt>
    <dgm:pt modelId="{544A2FE5-5B76-4129-9984-99FE7C7D4D03}">
      <dgm:prSet custT="1"/>
      <dgm:spPr/>
      <dgm:t>
        <a:bodyPr/>
        <a:lstStyle/>
        <a:p>
          <a:pPr>
            <a:buFont typeface="+mj-lt"/>
            <a:buAutoNum type="arabicPeriod"/>
          </a:pPr>
          <a:r>
            <a:rPr lang="en-US" sz="1400"/>
            <a:t>Refrigeration Vessel Skid (5)</a:t>
          </a:r>
          <a:endParaRPr lang="en-US" sz="1400" dirty="0"/>
        </a:p>
      </dgm:t>
    </dgm:pt>
    <dgm:pt modelId="{BB4739A0-7A2E-4EB8-8ECA-4CC97C172EEF}" type="parTrans" cxnId="{4DA1F2C6-979C-4572-9B66-45BEAC7AC670}">
      <dgm:prSet/>
      <dgm:spPr/>
      <dgm:t>
        <a:bodyPr/>
        <a:lstStyle/>
        <a:p>
          <a:endParaRPr lang="en-US"/>
        </a:p>
      </dgm:t>
    </dgm:pt>
    <dgm:pt modelId="{65A67114-3558-4E26-805F-48A031DF81B0}" type="sibTrans" cxnId="{4DA1F2C6-979C-4572-9B66-45BEAC7AC670}">
      <dgm:prSet/>
      <dgm:spPr/>
      <dgm:t>
        <a:bodyPr/>
        <a:lstStyle/>
        <a:p>
          <a:endParaRPr lang="en-US"/>
        </a:p>
      </dgm:t>
    </dgm:pt>
    <dgm:pt modelId="{636799E6-FB27-4B50-A476-C5A9CDD00F26}">
      <dgm:prSet custT="1"/>
      <dgm:spPr/>
      <dgm:t>
        <a:bodyPr/>
        <a:lstStyle/>
        <a:p>
          <a:pPr>
            <a:buFont typeface="+mj-lt"/>
            <a:buAutoNum type="arabicPeriod"/>
          </a:pPr>
          <a:r>
            <a:rPr lang="en-US" sz="1400"/>
            <a:t>Refrigeration Suction Scrubber (2)</a:t>
          </a:r>
          <a:endParaRPr lang="en-US" sz="1400" dirty="0"/>
        </a:p>
      </dgm:t>
    </dgm:pt>
    <dgm:pt modelId="{370B8655-DC8E-4950-9E18-AFA64452F711}" type="parTrans" cxnId="{618E7864-ACC7-42DB-B83E-C319F5A1183D}">
      <dgm:prSet/>
      <dgm:spPr/>
      <dgm:t>
        <a:bodyPr/>
        <a:lstStyle/>
        <a:p>
          <a:endParaRPr lang="en-US"/>
        </a:p>
      </dgm:t>
    </dgm:pt>
    <dgm:pt modelId="{FC90C854-DCD0-4AA6-A7FE-1AD168FFF66D}" type="sibTrans" cxnId="{618E7864-ACC7-42DB-B83E-C319F5A1183D}">
      <dgm:prSet/>
      <dgm:spPr/>
      <dgm:t>
        <a:bodyPr/>
        <a:lstStyle/>
        <a:p>
          <a:endParaRPr lang="en-US"/>
        </a:p>
      </dgm:t>
    </dgm:pt>
    <dgm:pt modelId="{59438757-E384-416F-BD18-AF1DAFDB0F3D}">
      <dgm:prSet custT="1"/>
      <dgm:spPr/>
      <dgm:t>
        <a:bodyPr/>
        <a:lstStyle/>
        <a:p>
          <a:pPr>
            <a:buFont typeface="+mj-lt"/>
            <a:buAutoNum type="arabicPeriod"/>
          </a:pPr>
          <a:r>
            <a:rPr lang="en-US" sz="1400"/>
            <a:t>Fuel Gas Skid (1)</a:t>
          </a:r>
          <a:endParaRPr lang="en-US" sz="1400" dirty="0"/>
        </a:p>
      </dgm:t>
    </dgm:pt>
    <dgm:pt modelId="{35D11FD9-75EF-4C05-AB68-137676F476E4}" type="parTrans" cxnId="{B3AE0236-C7CB-4D42-8809-97C524D97B66}">
      <dgm:prSet/>
      <dgm:spPr/>
      <dgm:t>
        <a:bodyPr/>
        <a:lstStyle/>
        <a:p>
          <a:endParaRPr lang="en-US"/>
        </a:p>
      </dgm:t>
    </dgm:pt>
    <dgm:pt modelId="{113DE19C-AA99-4A04-BA4A-3F276A8DCFC2}" type="sibTrans" cxnId="{B3AE0236-C7CB-4D42-8809-97C524D97B66}">
      <dgm:prSet/>
      <dgm:spPr/>
      <dgm:t>
        <a:bodyPr/>
        <a:lstStyle/>
        <a:p>
          <a:endParaRPr lang="en-US"/>
        </a:p>
      </dgm:t>
    </dgm:pt>
    <dgm:pt modelId="{1277EC54-57C8-4A80-A711-DD374625716A}">
      <dgm:prSet custT="1"/>
      <dgm:spPr/>
      <dgm:t>
        <a:bodyPr/>
        <a:lstStyle/>
        <a:p>
          <a:pPr>
            <a:buFont typeface="+mj-lt"/>
            <a:buAutoNum type="arabicPeriod"/>
          </a:pPr>
          <a:r>
            <a:rPr lang="en-US" sz="1400"/>
            <a:t>Off gas compressor-1/2/3/4 (31)</a:t>
          </a:r>
          <a:endParaRPr lang="en-US" sz="1400" dirty="0"/>
        </a:p>
      </dgm:t>
    </dgm:pt>
    <dgm:pt modelId="{1DA4BCB7-069E-4804-B2B7-9F187BC03B3E}" type="parTrans" cxnId="{AF669E8B-C47F-4CFD-9C20-8C30A162E064}">
      <dgm:prSet/>
      <dgm:spPr/>
      <dgm:t>
        <a:bodyPr/>
        <a:lstStyle/>
        <a:p>
          <a:endParaRPr lang="en-US"/>
        </a:p>
      </dgm:t>
    </dgm:pt>
    <dgm:pt modelId="{B8E63EF4-3DD3-421E-98D5-FD7B35A73BB4}" type="sibTrans" cxnId="{AF669E8B-C47F-4CFD-9C20-8C30A162E064}">
      <dgm:prSet/>
      <dgm:spPr/>
      <dgm:t>
        <a:bodyPr/>
        <a:lstStyle/>
        <a:p>
          <a:endParaRPr lang="en-US"/>
        </a:p>
      </dgm:t>
    </dgm:pt>
    <dgm:pt modelId="{1F2901C1-5801-441C-8AFB-9CD0401049BC}">
      <dgm:prSet custT="1"/>
      <dgm:spPr/>
      <dgm:t>
        <a:bodyPr/>
        <a:lstStyle/>
        <a:p>
          <a:pPr>
            <a:buFont typeface="+mj-lt"/>
            <a:buAutoNum type="arabicPeriod"/>
          </a:pPr>
          <a:r>
            <a:rPr lang="en-US" sz="1400" dirty="0"/>
            <a:t>Refrigeration Condensers coolers package</a:t>
          </a:r>
        </a:p>
      </dgm:t>
    </dgm:pt>
    <dgm:pt modelId="{FF504250-9C5B-416C-AB36-86904670DA78}" type="parTrans" cxnId="{E8B8F1E3-F00B-4629-85F9-0BB9449E155B}">
      <dgm:prSet/>
      <dgm:spPr/>
      <dgm:t>
        <a:bodyPr/>
        <a:lstStyle/>
        <a:p>
          <a:endParaRPr lang="en-US"/>
        </a:p>
      </dgm:t>
    </dgm:pt>
    <dgm:pt modelId="{597FA9F8-860D-46D4-9B77-59382D8E1F5D}" type="sibTrans" cxnId="{E8B8F1E3-F00B-4629-85F9-0BB9449E155B}">
      <dgm:prSet/>
      <dgm:spPr/>
      <dgm:t>
        <a:bodyPr/>
        <a:lstStyle/>
        <a:p>
          <a:endParaRPr lang="en-US"/>
        </a:p>
      </dgm:t>
    </dgm:pt>
    <dgm:pt modelId="{B33C1258-48B4-419F-AB10-838EF5CFB677}">
      <dgm:prSet custT="1"/>
      <dgm:spPr/>
      <dgm:t>
        <a:bodyPr/>
        <a:lstStyle/>
        <a:p>
          <a:pPr>
            <a:buFont typeface="+mj-lt"/>
            <a:buAutoNum type="arabicPeriod"/>
          </a:pPr>
          <a:r>
            <a:rPr lang="en-US" sz="1400"/>
            <a:t>Instrument Air Receiver -2 (8 m</a:t>
          </a:r>
          <a:r>
            <a:rPr lang="en-US" sz="1400" baseline="30000"/>
            <a:t>3</a:t>
          </a:r>
          <a:r>
            <a:rPr lang="en-US" sz="1400"/>
            <a:t>) : Base Ring OD 1560 mm</a:t>
          </a:r>
          <a:endParaRPr lang="en-US" sz="1400" dirty="0"/>
        </a:p>
      </dgm:t>
    </dgm:pt>
    <dgm:pt modelId="{175871E6-CF7F-4793-871F-D4BCE22B2BB2}" type="parTrans" cxnId="{94593F22-8671-4423-8C9F-C4BF6317E808}">
      <dgm:prSet/>
      <dgm:spPr/>
      <dgm:t>
        <a:bodyPr/>
        <a:lstStyle/>
        <a:p>
          <a:endParaRPr lang="en-US"/>
        </a:p>
      </dgm:t>
    </dgm:pt>
    <dgm:pt modelId="{58FB8CB7-D1EF-4B78-8B2B-766C7DBBE9B6}" type="sibTrans" cxnId="{94593F22-8671-4423-8C9F-C4BF6317E808}">
      <dgm:prSet/>
      <dgm:spPr/>
      <dgm:t>
        <a:bodyPr/>
        <a:lstStyle/>
        <a:p>
          <a:endParaRPr lang="en-US"/>
        </a:p>
      </dgm:t>
    </dgm:pt>
    <dgm:pt modelId="{A16D596C-F0D7-436D-A156-47C559F44652}">
      <dgm:prSet custT="1"/>
      <dgm:spPr/>
      <dgm:t>
        <a:bodyPr/>
        <a:lstStyle/>
        <a:p>
          <a:pPr>
            <a:buFont typeface="+mj-lt"/>
            <a:buAutoNum type="arabicPeriod"/>
          </a:pPr>
          <a:r>
            <a:rPr lang="en-US" sz="1400" dirty="0"/>
            <a:t>Export Gas Compressor – 1 (Temporary - 30)</a:t>
          </a:r>
        </a:p>
      </dgm:t>
    </dgm:pt>
    <dgm:pt modelId="{428180A5-3D59-4566-ABF6-B0D11FB28539}" type="parTrans" cxnId="{18973948-9822-452C-B20E-1D3AD9F8BBB8}">
      <dgm:prSet/>
      <dgm:spPr/>
      <dgm:t>
        <a:bodyPr/>
        <a:lstStyle/>
        <a:p>
          <a:endParaRPr lang="en-US"/>
        </a:p>
      </dgm:t>
    </dgm:pt>
    <dgm:pt modelId="{D948FFC0-5B3A-4FD7-9265-F13C5573C408}" type="sibTrans" cxnId="{18973948-9822-452C-B20E-1D3AD9F8BBB8}">
      <dgm:prSet/>
      <dgm:spPr/>
      <dgm:t>
        <a:bodyPr/>
        <a:lstStyle/>
        <a:p>
          <a:endParaRPr lang="en-US"/>
        </a:p>
      </dgm:t>
    </dgm:pt>
    <dgm:pt modelId="{15865577-D4DC-4B3B-82AA-0EEA750F7A87}">
      <dgm:prSet custT="1"/>
      <dgm:spPr/>
      <dgm:t>
        <a:bodyPr/>
        <a:lstStyle/>
        <a:p>
          <a:pPr>
            <a:buFont typeface="+mj-lt"/>
            <a:buAutoNum type="arabicPeriod"/>
          </a:pPr>
          <a:r>
            <a:rPr lang="en-US" sz="1400" dirty="0"/>
            <a:t>Closed drain skid (28)</a:t>
          </a:r>
        </a:p>
      </dgm:t>
    </dgm:pt>
    <dgm:pt modelId="{9A2A48B0-AD94-4A7C-B512-110415FA8FC2}" type="parTrans" cxnId="{B85B3544-DF31-479C-BD77-AE7AB6C5053F}">
      <dgm:prSet/>
      <dgm:spPr/>
      <dgm:t>
        <a:bodyPr/>
        <a:lstStyle/>
        <a:p>
          <a:endParaRPr lang="en-US"/>
        </a:p>
      </dgm:t>
    </dgm:pt>
    <dgm:pt modelId="{796922E5-2FC5-4968-BEA9-C962490843D5}" type="sibTrans" cxnId="{B85B3544-DF31-479C-BD77-AE7AB6C5053F}">
      <dgm:prSet/>
      <dgm:spPr/>
      <dgm:t>
        <a:bodyPr/>
        <a:lstStyle/>
        <a:p>
          <a:endParaRPr lang="en-US"/>
        </a:p>
      </dgm:t>
    </dgm:pt>
    <dgm:pt modelId="{B3C72907-1252-4662-A015-33CA4BB6CCC4}">
      <dgm:prSet custT="1"/>
      <dgm:spPr/>
      <dgm:t>
        <a:bodyPr/>
        <a:lstStyle/>
        <a:p>
          <a:pPr>
            <a:buFont typeface="+mj-lt"/>
            <a:buAutoNum type="arabicPeriod"/>
          </a:pPr>
          <a:r>
            <a:rPr lang="en-US" sz="1400" dirty="0" err="1"/>
            <a:t>Unstabilised</a:t>
          </a:r>
          <a:r>
            <a:rPr lang="en-US" sz="1400" dirty="0"/>
            <a:t> Cond. Buffer Vessel (21 &amp; 22)</a:t>
          </a:r>
        </a:p>
      </dgm:t>
    </dgm:pt>
    <dgm:pt modelId="{BD528FE1-5215-4897-A18C-B8D9CE195FAA}" type="parTrans" cxnId="{FB4AC293-3C0F-4217-B68E-93CBB827DEE1}">
      <dgm:prSet/>
      <dgm:spPr/>
      <dgm:t>
        <a:bodyPr/>
        <a:lstStyle/>
        <a:p>
          <a:endParaRPr lang="en-US"/>
        </a:p>
      </dgm:t>
    </dgm:pt>
    <dgm:pt modelId="{157250B4-22C7-47D7-9A94-DAD27FFD888B}" type="sibTrans" cxnId="{FB4AC293-3C0F-4217-B68E-93CBB827DEE1}">
      <dgm:prSet/>
      <dgm:spPr/>
      <dgm:t>
        <a:bodyPr/>
        <a:lstStyle/>
        <a:p>
          <a:endParaRPr lang="en-US"/>
        </a:p>
      </dgm:t>
    </dgm:pt>
    <dgm:pt modelId="{1B1FA165-B433-4B16-993E-EB7770232433}">
      <dgm:prSet custT="1"/>
      <dgm:spPr/>
      <dgm:t>
        <a:bodyPr/>
        <a:lstStyle/>
        <a:p>
          <a:pPr>
            <a:buFont typeface="+mj-lt"/>
            <a:buAutoNum type="arabicPeriod"/>
          </a:pPr>
          <a:r>
            <a:rPr lang="en-US" sz="1400" dirty="0"/>
            <a:t>Storage Shed (20)</a:t>
          </a:r>
        </a:p>
      </dgm:t>
    </dgm:pt>
    <dgm:pt modelId="{4F7C181B-8A46-43D6-9FBF-D169621DC0F0}" type="parTrans" cxnId="{2E0B813B-4133-4F2E-A486-17DFB7D97787}">
      <dgm:prSet/>
      <dgm:spPr/>
      <dgm:t>
        <a:bodyPr/>
        <a:lstStyle/>
        <a:p>
          <a:endParaRPr lang="en-US"/>
        </a:p>
      </dgm:t>
    </dgm:pt>
    <dgm:pt modelId="{DEE12A30-3CFF-4D2A-80E7-C717E3D3F3A7}" type="sibTrans" cxnId="{2E0B813B-4133-4F2E-A486-17DFB7D97787}">
      <dgm:prSet/>
      <dgm:spPr/>
      <dgm:t>
        <a:bodyPr/>
        <a:lstStyle/>
        <a:p>
          <a:endParaRPr lang="en-US"/>
        </a:p>
      </dgm:t>
    </dgm:pt>
    <dgm:pt modelId="{B12EBF5F-E23E-482C-8ED0-8ADA594A0BB9}">
      <dgm:prSet custT="1"/>
      <dgm:spPr/>
      <dgm:t>
        <a:bodyPr/>
        <a:lstStyle/>
        <a:p>
          <a:pPr>
            <a:buFont typeface="+mj-lt"/>
            <a:buAutoNum type="arabicPeriod"/>
          </a:pPr>
          <a:r>
            <a:rPr lang="en-US" sz="1400" dirty="0"/>
            <a:t>Sales Gas Filters </a:t>
          </a:r>
        </a:p>
      </dgm:t>
    </dgm:pt>
    <dgm:pt modelId="{19D143A1-4986-4DC6-9D86-9320137B53B3}" type="parTrans" cxnId="{1B76680A-EE6F-4CBE-B6A5-05A3FF6CB2E2}">
      <dgm:prSet/>
      <dgm:spPr/>
      <dgm:t>
        <a:bodyPr/>
        <a:lstStyle/>
        <a:p>
          <a:endParaRPr lang="en-US"/>
        </a:p>
      </dgm:t>
    </dgm:pt>
    <dgm:pt modelId="{ACC106B1-98A1-48EF-B53F-389876EC0531}" type="sibTrans" cxnId="{1B76680A-EE6F-4CBE-B6A5-05A3FF6CB2E2}">
      <dgm:prSet/>
      <dgm:spPr/>
      <dgm:t>
        <a:bodyPr/>
        <a:lstStyle/>
        <a:p>
          <a:endParaRPr lang="en-US"/>
        </a:p>
      </dgm:t>
    </dgm:pt>
    <dgm:pt modelId="{78A12300-0C87-4C23-92C6-605E27ECB458}">
      <dgm:prSet custT="1"/>
      <dgm:spPr/>
      <dgm:t>
        <a:bodyPr/>
        <a:lstStyle/>
        <a:p>
          <a:pPr>
            <a:buFont typeface="+mj-lt"/>
            <a:buAutoNum type="arabicPeriod"/>
          </a:pPr>
          <a:r>
            <a:rPr lang="en-US" sz="1400" dirty="0"/>
            <a:t>Chemical Injection (38)</a:t>
          </a:r>
        </a:p>
      </dgm:t>
    </dgm:pt>
    <dgm:pt modelId="{1D73B150-098E-4832-9350-6EF5E65582EE}" type="parTrans" cxnId="{94E67BBB-16F5-4A03-A488-70658677319F}">
      <dgm:prSet/>
      <dgm:spPr/>
      <dgm:t>
        <a:bodyPr/>
        <a:lstStyle/>
        <a:p>
          <a:endParaRPr lang="en-US"/>
        </a:p>
      </dgm:t>
    </dgm:pt>
    <dgm:pt modelId="{A7D4B68A-C9A8-492C-9F46-45CFDD1C7097}" type="sibTrans" cxnId="{94E67BBB-16F5-4A03-A488-70658677319F}">
      <dgm:prSet/>
      <dgm:spPr/>
      <dgm:t>
        <a:bodyPr/>
        <a:lstStyle/>
        <a:p>
          <a:endParaRPr lang="en-US"/>
        </a:p>
      </dgm:t>
    </dgm:pt>
    <dgm:pt modelId="{D29C0621-0236-4477-A5B8-5881ACAA6780}">
      <dgm:prSet custT="1"/>
      <dgm:spPr/>
      <dgm:t>
        <a:bodyPr/>
        <a:lstStyle/>
        <a:p>
          <a:pPr>
            <a:buFont typeface="+mj-lt"/>
            <a:buAutoNum type="arabicPeriod"/>
          </a:pPr>
          <a:r>
            <a:rPr lang="en-US" sz="1400" dirty="0"/>
            <a:t>Approach Way</a:t>
          </a:r>
        </a:p>
      </dgm:t>
    </dgm:pt>
    <dgm:pt modelId="{BDC98AA4-07DE-4592-BF32-E2905C96F777}" type="parTrans" cxnId="{5C76F99E-91F4-46AB-9EF1-42E993965261}">
      <dgm:prSet/>
      <dgm:spPr/>
      <dgm:t>
        <a:bodyPr/>
        <a:lstStyle/>
        <a:p>
          <a:endParaRPr lang="en-US"/>
        </a:p>
      </dgm:t>
    </dgm:pt>
    <dgm:pt modelId="{BBFEF4C4-B833-4DD8-8903-B74BEEC7D42D}" type="sibTrans" cxnId="{5C76F99E-91F4-46AB-9EF1-42E993965261}">
      <dgm:prSet/>
      <dgm:spPr/>
      <dgm:t>
        <a:bodyPr/>
        <a:lstStyle/>
        <a:p>
          <a:endParaRPr lang="en-US"/>
        </a:p>
      </dgm:t>
    </dgm:pt>
    <dgm:pt modelId="{45E9E2F9-F888-462B-9B3D-CA6FF621EE8D}" type="pres">
      <dgm:prSet presAssocID="{78D26087-C8BE-46D8-A1BC-219EAEC41AAF}" presName="Name0" presStyleCnt="0">
        <dgm:presLayoutVars>
          <dgm:chMax val="7"/>
          <dgm:chPref val="7"/>
          <dgm:dir/>
        </dgm:presLayoutVars>
      </dgm:prSet>
      <dgm:spPr/>
    </dgm:pt>
    <dgm:pt modelId="{13E0878E-1C51-4A8A-8104-48012A23BD47}" type="pres">
      <dgm:prSet presAssocID="{78D26087-C8BE-46D8-A1BC-219EAEC41AAF}" presName="Name1" presStyleCnt="0"/>
      <dgm:spPr/>
    </dgm:pt>
    <dgm:pt modelId="{2C8314E2-92D2-4B53-8747-BA7BCCD68A8F}" type="pres">
      <dgm:prSet presAssocID="{78D26087-C8BE-46D8-A1BC-219EAEC41AAF}" presName="cycle" presStyleCnt="0"/>
      <dgm:spPr/>
    </dgm:pt>
    <dgm:pt modelId="{14E46F6B-96FD-4E15-BAF1-04DEB6EE9B89}" type="pres">
      <dgm:prSet presAssocID="{78D26087-C8BE-46D8-A1BC-219EAEC41AAF}" presName="srcNode" presStyleLbl="node1" presStyleIdx="0" presStyleCnt="1"/>
      <dgm:spPr/>
    </dgm:pt>
    <dgm:pt modelId="{C71137C3-1472-47A5-84AA-0EAE40BFD88C}" type="pres">
      <dgm:prSet presAssocID="{78D26087-C8BE-46D8-A1BC-219EAEC41AAF}" presName="conn" presStyleLbl="parChTrans1D2" presStyleIdx="0" presStyleCnt="1" custScaleX="96367" custScaleY="103731" custLinFactNeighborX="-523" custLinFactNeighborY="380"/>
      <dgm:spPr/>
    </dgm:pt>
    <dgm:pt modelId="{0E4D7C43-4C11-427E-84AB-3C26266E8AE1}" type="pres">
      <dgm:prSet presAssocID="{78D26087-C8BE-46D8-A1BC-219EAEC41AAF}" presName="extraNode" presStyleLbl="node1" presStyleIdx="0" presStyleCnt="1"/>
      <dgm:spPr/>
    </dgm:pt>
    <dgm:pt modelId="{A5378A31-9409-453B-B7FC-2371FE494914}" type="pres">
      <dgm:prSet presAssocID="{78D26087-C8BE-46D8-A1BC-219EAEC41AAF}" presName="dstNode" presStyleLbl="node1" presStyleIdx="0" presStyleCnt="1"/>
      <dgm:spPr/>
    </dgm:pt>
    <dgm:pt modelId="{D27F6DE6-7707-4E51-B42A-B793BB447335}" type="pres">
      <dgm:prSet presAssocID="{B13D295F-66F1-4110-A4E1-5070B1120CD7}" presName="text_1" presStyleLbl="node1" presStyleIdx="0" presStyleCnt="1" custScaleX="107482" custScaleY="210209">
        <dgm:presLayoutVars>
          <dgm:bulletEnabled val="1"/>
        </dgm:presLayoutVars>
      </dgm:prSet>
      <dgm:spPr/>
    </dgm:pt>
    <dgm:pt modelId="{CEDA62E8-53A2-4FE7-8503-3A396C30345E}" type="pres">
      <dgm:prSet presAssocID="{B13D295F-66F1-4110-A4E1-5070B1120CD7}" presName="accent_1" presStyleCnt="0"/>
      <dgm:spPr/>
    </dgm:pt>
    <dgm:pt modelId="{FE0E3612-42C6-458B-B073-DCA72FB02DD9}" type="pres">
      <dgm:prSet presAssocID="{B13D295F-66F1-4110-A4E1-5070B1120CD7}" presName="accentRepeatNode" presStyleLbl="solidFgAcc1" presStyleIdx="0" presStyleCnt="1" custScaleX="75870" custScaleY="76831"/>
      <dgm:spPr/>
    </dgm:pt>
  </dgm:ptLst>
  <dgm:cxnLst>
    <dgm:cxn modelId="{38D4D807-5FF6-49EC-A5DC-74370B36733A}" type="presOf" srcId="{C47329A4-49EA-4280-A99A-38D9FAB64528}" destId="{C71137C3-1472-47A5-84AA-0EAE40BFD88C}" srcOrd="0" destOrd="0" presId="urn:microsoft.com/office/officeart/2008/layout/VerticalCurvedList"/>
    <dgm:cxn modelId="{1B76680A-EE6F-4CBE-B6A5-05A3FF6CB2E2}" srcId="{B13D295F-66F1-4110-A4E1-5070B1120CD7}" destId="{B12EBF5F-E23E-482C-8ED0-8ADA594A0BB9}" srcOrd="29" destOrd="0" parTransId="{19D143A1-4986-4DC6-9D86-9320137B53B3}" sibTransId="{ACC106B1-98A1-48EF-B53F-389876EC0531}"/>
    <dgm:cxn modelId="{B362470E-CD10-454C-AED6-9316A4B03DC5}" type="presOf" srcId="{15865577-D4DC-4B3B-82AA-0EEA750F7A87}" destId="{D27F6DE6-7707-4E51-B42A-B793BB447335}" srcOrd="0" destOrd="27" presId="urn:microsoft.com/office/officeart/2008/layout/VerticalCurvedList"/>
    <dgm:cxn modelId="{0AFD2A16-EECF-43D6-BF74-77A25783E3B0}" type="presOf" srcId="{65E5B6F8-AB79-4F7E-B7BE-310ADEB600D8}" destId="{D27F6DE6-7707-4E51-B42A-B793BB447335}" srcOrd="0" destOrd="14" presId="urn:microsoft.com/office/officeart/2008/layout/VerticalCurvedList"/>
    <dgm:cxn modelId="{94593F22-8671-4423-8C9F-C4BF6317E808}" srcId="{B13D295F-66F1-4110-A4E1-5070B1120CD7}" destId="{B33C1258-48B4-419F-AB10-838EF5CFB677}" srcOrd="24" destOrd="0" parTransId="{175871E6-CF7F-4793-871F-D4BCE22B2BB2}" sibTransId="{58FB8CB7-D1EF-4B78-8B2B-766C7DBBE9B6}"/>
    <dgm:cxn modelId="{D12E3723-07E8-4E54-A7FF-47478F529861}" type="presOf" srcId="{544A2FE5-5B76-4129-9984-99FE7C7D4D03}" destId="{D27F6DE6-7707-4E51-B42A-B793BB447335}" srcOrd="0" destOrd="20" presId="urn:microsoft.com/office/officeart/2008/layout/VerticalCurvedList"/>
    <dgm:cxn modelId="{DF63BF24-5ADE-49BA-B2E1-B64886BC164A}" type="presOf" srcId="{ABC98B5D-9888-4EF7-80B2-CF9511126F47}" destId="{D27F6DE6-7707-4E51-B42A-B793BB447335}" srcOrd="0" destOrd="7" presId="urn:microsoft.com/office/officeart/2008/layout/VerticalCurvedList"/>
    <dgm:cxn modelId="{12E24025-37E7-4550-9D08-2A547A38D952}" type="presOf" srcId="{D50B6B55-4C33-44E8-961D-4365D828E261}" destId="{D27F6DE6-7707-4E51-B42A-B793BB447335}" srcOrd="0" destOrd="9" presId="urn:microsoft.com/office/officeart/2008/layout/VerticalCurvedList"/>
    <dgm:cxn modelId="{63E48F26-C5E6-49C2-BFEF-95962B8432B4}" type="presOf" srcId="{D29C0621-0236-4477-A5B8-5881ACAA6780}" destId="{D27F6DE6-7707-4E51-B42A-B793BB447335}" srcOrd="0" destOrd="32" presId="urn:microsoft.com/office/officeart/2008/layout/VerticalCurvedList"/>
    <dgm:cxn modelId="{98CE092D-8366-4E27-912A-BAD43B4B8096}" srcId="{B13D295F-66F1-4110-A4E1-5070B1120CD7}" destId="{D50B6B55-4C33-44E8-961D-4365D828E261}" srcOrd="8" destOrd="0" parTransId="{9017B3CF-D537-4738-BEC8-2B8F1BFF64B8}" sibTransId="{536281A1-8E18-4A36-B668-34C427113D5B}"/>
    <dgm:cxn modelId="{60733B35-0420-4D83-AD45-B9441BBA139E}" srcId="{B13D295F-66F1-4110-A4E1-5070B1120CD7}" destId="{0B35C3C1-1AC6-4D2C-9D9C-21F4D4312DFB}" srcOrd="4" destOrd="0" parTransId="{C5818B82-97DC-43FC-A7FD-A0140991190A}" sibTransId="{75DEA04C-B846-48A6-A930-99B0EB16B196}"/>
    <dgm:cxn modelId="{B3AE0236-C7CB-4D42-8809-97C524D97B66}" srcId="{B13D295F-66F1-4110-A4E1-5070B1120CD7}" destId="{59438757-E384-416F-BD18-AF1DAFDB0F3D}" srcOrd="21" destOrd="0" parTransId="{35D11FD9-75EF-4C05-AB68-137676F476E4}" sibTransId="{113DE19C-AA99-4A04-BA4A-3F276A8DCFC2}"/>
    <dgm:cxn modelId="{2E0B813B-4133-4F2E-A486-17DFB7D97787}" srcId="{B13D295F-66F1-4110-A4E1-5070B1120CD7}" destId="{1B1FA165-B433-4B16-993E-EB7770232433}" srcOrd="28" destOrd="0" parTransId="{4F7C181B-8A46-43D6-9FBF-D169621DC0F0}" sibTransId="{DEE12A30-3CFF-4D2A-80E7-C717E3D3F3A7}"/>
    <dgm:cxn modelId="{4386133E-B9C3-4093-BC27-0BD47C3BB393}" srcId="{B13D295F-66F1-4110-A4E1-5070B1120CD7}" destId="{847BA1E4-C7B2-4E84-A595-8C3B0A28B886}" srcOrd="1" destOrd="0" parTransId="{40BFC451-5A59-49E3-A4FA-8A40A8C69952}" sibTransId="{C9078C69-3A6B-4D17-9CC5-EA38FA5AD9DE}"/>
    <dgm:cxn modelId="{00EDEB40-05D3-4C82-A5B4-CB087A03F969}" srcId="{B13D295F-66F1-4110-A4E1-5070B1120CD7}" destId="{30A024D2-AAE5-41DD-B6F8-183776D7EA87}" srcOrd="14" destOrd="0" parTransId="{37B47DB3-0EB7-4C57-80CA-17DDBEBBA6EB}" sibTransId="{AD4E235A-A54F-4D88-B56B-C1700B7937FF}"/>
    <dgm:cxn modelId="{B85B3544-DF31-479C-BD77-AE7AB6C5053F}" srcId="{B13D295F-66F1-4110-A4E1-5070B1120CD7}" destId="{15865577-D4DC-4B3B-82AA-0EEA750F7A87}" srcOrd="26" destOrd="0" parTransId="{9A2A48B0-AD94-4A7C-B512-110415FA8FC2}" sibTransId="{796922E5-2FC5-4968-BEA9-C962490843D5}"/>
    <dgm:cxn modelId="{618E7864-ACC7-42DB-B83E-C319F5A1183D}" srcId="{B13D295F-66F1-4110-A4E1-5070B1120CD7}" destId="{636799E6-FB27-4B50-A476-C5A9CDD00F26}" srcOrd="20" destOrd="0" parTransId="{370B8655-DC8E-4950-9E18-AFA64452F711}" sibTransId="{FC90C854-DCD0-4AA6-A7FE-1AD168FFF66D}"/>
    <dgm:cxn modelId="{FA616445-5317-40D0-BDFE-ECDD0BEE7642}" srcId="{B13D295F-66F1-4110-A4E1-5070B1120CD7}" destId="{D2397785-AE5B-486D-B5E4-C0B2D1867312}" srcOrd="15" destOrd="0" parTransId="{326444B1-2C2E-4E73-A545-8F3B3A9B9821}" sibTransId="{0F113DAE-7E01-4122-AAFC-7657B05B0BB2}"/>
    <dgm:cxn modelId="{D4FF4F45-3BFC-47F8-A545-84B890ACE571}" type="presOf" srcId="{108BF756-37F5-4E75-A719-8E5D12804A0C}" destId="{D27F6DE6-7707-4E51-B42A-B793BB447335}" srcOrd="0" destOrd="3" presId="urn:microsoft.com/office/officeart/2008/layout/VerticalCurvedList"/>
    <dgm:cxn modelId="{37B14246-B445-4825-8104-5FF85EA25D4B}" srcId="{B13D295F-66F1-4110-A4E1-5070B1120CD7}" destId="{16ED88EE-112C-43F6-8DFB-CBF6D87CAD2D}" srcOrd="5" destOrd="0" parTransId="{85415578-271F-4533-B340-EE5A1EA87D85}" sibTransId="{0D07AA1B-5BA2-478F-A1C2-40F090FBE3C3}"/>
    <dgm:cxn modelId="{98A54666-6401-4E43-A124-7B92256D711F}" type="presOf" srcId="{74999369-3F64-42EA-9F6A-FA694DAF3B49}" destId="{D27F6DE6-7707-4E51-B42A-B793BB447335}" srcOrd="0" destOrd="8" presId="urn:microsoft.com/office/officeart/2008/layout/VerticalCurvedList"/>
    <dgm:cxn modelId="{EF11D867-BA2F-47C1-952C-C1E046DC3EA7}" type="presOf" srcId="{20E35B28-9697-4156-9921-BF45435882A9}" destId="{D27F6DE6-7707-4E51-B42A-B793BB447335}" srcOrd="0" destOrd="19" presId="urn:microsoft.com/office/officeart/2008/layout/VerticalCurvedList"/>
    <dgm:cxn modelId="{97B8F067-28F5-4419-A831-2BF9A720E17C}" type="presOf" srcId="{78D26087-C8BE-46D8-A1BC-219EAEC41AAF}" destId="{45E9E2F9-F888-462B-9B3D-CA6FF621EE8D}" srcOrd="0" destOrd="0" presId="urn:microsoft.com/office/officeart/2008/layout/VerticalCurvedList"/>
    <dgm:cxn modelId="{09872548-C5AA-4753-A6C9-078472853963}" type="presOf" srcId="{B33C1258-48B4-419F-AB10-838EF5CFB677}" destId="{D27F6DE6-7707-4E51-B42A-B793BB447335}" srcOrd="0" destOrd="25" presId="urn:microsoft.com/office/officeart/2008/layout/VerticalCurvedList"/>
    <dgm:cxn modelId="{18973948-9822-452C-B20E-1D3AD9F8BBB8}" srcId="{B13D295F-66F1-4110-A4E1-5070B1120CD7}" destId="{A16D596C-F0D7-436D-A156-47C559F44652}" srcOrd="25" destOrd="0" parTransId="{428180A5-3D59-4566-ABF6-B0D11FB28539}" sibTransId="{D948FFC0-5B3A-4FD7-9265-F13C5573C408}"/>
    <dgm:cxn modelId="{8E15D14C-6766-46EF-B153-DC3952A45412}" type="presOf" srcId="{0B35C3C1-1AC6-4D2C-9D9C-21F4D4312DFB}" destId="{D27F6DE6-7707-4E51-B42A-B793BB447335}" srcOrd="0" destOrd="5" presId="urn:microsoft.com/office/officeart/2008/layout/VerticalCurvedList"/>
    <dgm:cxn modelId="{D5B04170-2F3B-4A27-8293-84BCB0E7B2D6}" type="presOf" srcId="{A16D596C-F0D7-436D-A156-47C559F44652}" destId="{D27F6DE6-7707-4E51-B42A-B793BB447335}" srcOrd="0" destOrd="26" presId="urn:microsoft.com/office/officeart/2008/layout/VerticalCurvedList"/>
    <dgm:cxn modelId="{BD16E950-E85E-4AC8-AE7B-C54DFB985152}" type="presOf" srcId="{16ED88EE-112C-43F6-8DFB-CBF6D87CAD2D}" destId="{D27F6DE6-7707-4E51-B42A-B793BB447335}" srcOrd="0" destOrd="6" presId="urn:microsoft.com/office/officeart/2008/layout/VerticalCurvedList"/>
    <dgm:cxn modelId="{DD2A0053-4CCE-403C-B24F-35644E726256}" type="presOf" srcId="{160A26A8-57C3-4D55-AF97-46D6D89B0BFF}" destId="{D27F6DE6-7707-4E51-B42A-B793BB447335}" srcOrd="0" destOrd="18" presId="urn:microsoft.com/office/officeart/2008/layout/VerticalCurvedList"/>
    <dgm:cxn modelId="{CA8F7074-9C83-4A1C-9E7E-9EECD76F64D1}" type="presOf" srcId="{BBE9F852-5D05-4412-98B2-D7CF54C309AD}" destId="{D27F6DE6-7707-4E51-B42A-B793BB447335}" srcOrd="0" destOrd="4" presId="urn:microsoft.com/office/officeart/2008/layout/VerticalCurvedList"/>
    <dgm:cxn modelId="{0A492D5A-DFD8-4A5E-A9D9-0F27CDCD123A}" type="presOf" srcId="{1277EC54-57C8-4A80-A711-DD374625716A}" destId="{D27F6DE6-7707-4E51-B42A-B793BB447335}" srcOrd="0" destOrd="23" presId="urn:microsoft.com/office/officeart/2008/layout/VerticalCurvedList"/>
    <dgm:cxn modelId="{369F617D-E6FF-4D47-8243-1182B58614C0}" type="presOf" srcId="{847BA1E4-C7B2-4E84-A595-8C3B0A28B886}" destId="{D27F6DE6-7707-4E51-B42A-B793BB447335}" srcOrd="0" destOrd="2" presId="urn:microsoft.com/office/officeart/2008/layout/VerticalCurvedList"/>
    <dgm:cxn modelId="{955F317E-A310-4C75-BF3E-7A9E4097111B}" type="presOf" srcId="{59438757-E384-416F-BD18-AF1DAFDB0F3D}" destId="{D27F6DE6-7707-4E51-B42A-B793BB447335}" srcOrd="0" destOrd="22" presId="urn:microsoft.com/office/officeart/2008/layout/VerticalCurvedList"/>
    <dgm:cxn modelId="{CE6B547F-3529-489B-B6A1-792F0C778AAE}" srcId="{B13D295F-66F1-4110-A4E1-5070B1120CD7}" destId="{ABC98B5D-9888-4EF7-80B2-CF9511126F47}" srcOrd="6" destOrd="0" parTransId="{F70A6DE7-9C90-4B3F-B896-6A20AF605158}" sibTransId="{29F2FCAC-AD6C-49C6-8D07-2916C5A05196}"/>
    <dgm:cxn modelId="{4E373C86-103A-4F10-A096-6ECF0ADA728B}" srcId="{B13D295F-66F1-4110-A4E1-5070B1120CD7}" destId="{DADF443B-669D-4566-922E-2D2F7325B877}" srcOrd="16" destOrd="0" parTransId="{0C5AECD9-44B9-492E-B6C5-4DFA9C4D6905}" sibTransId="{09A6E6B5-0ED9-45F4-A5BD-80CEABE446E1}"/>
    <dgm:cxn modelId="{D7345B87-14F2-4A62-90FD-0D1CD4303DD0}" type="presOf" srcId="{EA459713-FC04-420D-914B-89CCEBBEF838}" destId="{D27F6DE6-7707-4E51-B42A-B793BB447335}" srcOrd="0" destOrd="11" presId="urn:microsoft.com/office/officeart/2008/layout/VerticalCurvedList"/>
    <dgm:cxn modelId="{AF669E8B-C47F-4CFD-9C20-8C30A162E064}" srcId="{B13D295F-66F1-4110-A4E1-5070B1120CD7}" destId="{1277EC54-57C8-4A80-A711-DD374625716A}" srcOrd="22" destOrd="0" parTransId="{1DA4BCB7-069E-4804-B2B7-9F187BC03B3E}" sibTransId="{B8E63EF4-3DD3-421E-98D5-FD7B35A73BB4}"/>
    <dgm:cxn modelId="{42888690-64E5-4CD3-BC5D-07F39F9AA5D3}" srcId="{B13D295F-66F1-4110-A4E1-5070B1120CD7}" destId="{553A9FF7-24AA-4F9A-9E3D-F431D6EFFD1D}" srcOrd="9" destOrd="0" parTransId="{0E6BC24B-1B3D-4CA1-886C-44421914A4BD}" sibTransId="{3D4336B4-5A2E-46CB-B450-17CEDCB445E4}"/>
    <dgm:cxn modelId="{B7D7C291-64EB-44A2-AF6F-DC82637E4D34}" srcId="{B13D295F-66F1-4110-A4E1-5070B1120CD7}" destId="{9B0A9D62-4E45-4049-B43E-CEE9B479FE8E}" srcOrd="12" destOrd="0" parTransId="{CEB75BBE-8BED-4992-A6AE-5B4C596763C4}" sibTransId="{19A87620-B450-4FC0-813D-3555D1CC4992}"/>
    <dgm:cxn modelId="{FB4AC293-3C0F-4217-B68E-93CBB827DEE1}" srcId="{B13D295F-66F1-4110-A4E1-5070B1120CD7}" destId="{B3C72907-1252-4662-A015-33CA4BB6CCC4}" srcOrd="27" destOrd="0" parTransId="{BD528FE1-5215-4897-A18C-B8D9CE195FAA}" sibTransId="{157250B4-22C7-47D7-9A94-DAD27FFD888B}"/>
    <dgm:cxn modelId="{9BEF8C94-D975-41B0-A731-D77238E0F1EE}" type="presOf" srcId="{B3C72907-1252-4662-A015-33CA4BB6CCC4}" destId="{D27F6DE6-7707-4E51-B42A-B793BB447335}" srcOrd="0" destOrd="28" presId="urn:microsoft.com/office/officeart/2008/layout/VerticalCurvedList"/>
    <dgm:cxn modelId="{52DCF798-CB70-4CE3-BA88-BA6889B905FB}" type="presOf" srcId="{553A9FF7-24AA-4F9A-9E3D-F431D6EFFD1D}" destId="{D27F6DE6-7707-4E51-B42A-B793BB447335}" srcOrd="0" destOrd="10" presId="urn:microsoft.com/office/officeart/2008/layout/VerticalCurvedList"/>
    <dgm:cxn modelId="{13FB3199-3C77-4C17-981B-EFD7E22A5AD9}" type="presOf" srcId="{B13D295F-66F1-4110-A4E1-5070B1120CD7}" destId="{D27F6DE6-7707-4E51-B42A-B793BB447335}" srcOrd="0" destOrd="0" presId="urn:microsoft.com/office/officeart/2008/layout/VerticalCurvedList"/>
    <dgm:cxn modelId="{7127C29B-D738-42A4-89BF-28F3C92122C2}" type="presOf" srcId="{1B1FA165-B433-4B16-993E-EB7770232433}" destId="{D27F6DE6-7707-4E51-B42A-B793BB447335}" srcOrd="0" destOrd="29" presId="urn:microsoft.com/office/officeart/2008/layout/VerticalCurvedList"/>
    <dgm:cxn modelId="{5EA3FD9C-B78B-429F-8612-3C54C50B6587}" type="presOf" srcId="{78A12300-0C87-4C23-92C6-605E27ECB458}" destId="{D27F6DE6-7707-4E51-B42A-B793BB447335}" srcOrd="0" destOrd="31" presId="urn:microsoft.com/office/officeart/2008/layout/VerticalCurvedList"/>
    <dgm:cxn modelId="{5C76F99E-91F4-46AB-9EF1-42E993965261}" srcId="{B13D295F-66F1-4110-A4E1-5070B1120CD7}" destId="{D29C0621-0236-4477-A5B8-5881ACAA6780}" srcOrd="31" destOrd="0" parTransId="{BDC98AA4-07DE-4592-BF32-E2905C96F777}" sibTransId="{BBFEF4C4-B833-4DD8-8903-B74BEEC7D42D}"/>
    <dgm:cxn modelId="{BC6534A1-0C22-4705-B5F6-14B2AE584742}" type="presOf" srcId="{D2397785-AE5B-486D-B5E4-C0B2D1867312}" destId="{D27F6DE6-7707-4E51-B42A-B793BB447335}" srcOrd="0" destOrd="16" presId="urn:microsoft.com/office/officeart/2008/layout/VerticalCurvedList"/>
    <dgm:cxn modelId="{0BF4CCA2-1519-40DA-B296-FDFC35359E7D}" type="presOf" srcId="{9B0A9D62-4E45-4049-B43E-CEE9B479FE8E}" destId="{D27F6DE6-7707-4E51-B42A-B793BB447335}" srcOrd="0" destOrd="13" presId="urn:microsoft.com/office/officeart/2008/layout/VerticalCurvedList"/>
    <dgm:cxn modelId="{99D1E3A3-A010-49C1-98D2-1E7AA86026B2}" srcId="{B13D295F-66F1-4110-A4E1-5070B1120CD7}" destId="{65E5B6F8-AB79-4F7E-B7BE-310ADEB600D8}" srcOrd="13" destOrd="0" parTransId="{71C8308E-7824-4BF5-922F-FCF71C29BBE6}" sibTransId="{30F8AAE3-6474-46B5-9874-3A6ED209C7A7}"/>
    <dgm:cxn modelId="{2FAA52A5-29A5-4920-9C0A-30B713B49C54}" srcId="{B13D295F-66F1-4110-A4E1-5070B1120CD7}" destId="{160A26A8-57C3-4D55-AF97-46D6D89B0BFF}" srcOrd="17" destOrd="0" parTransId="{2E9CE18A-874E-487A-8DD3-A4C03EA65896}" sibTransId="{7DBAF47E-7EF9-494A-9DBD-98E61749BCD9}"/>
    <dgm:cxn modelId="{F1317DA9-8A98-4FA4-9633-27588EFB600E}" type="presOf" srcId="{B12EBF5F-E23E-482C-8ED0-8ADA594A0BB9}" destId="{D27F6DE6-7707-4E51-B42A-B793BB447335}" srcOrd="0" destOrd="30" presId="urn:microsoft.com/office/officeart/2008/layout/VerticalCurvedList"/>
    <dgm:cxn modelId="{936B1EB8-7024-4EA4-88E3-78C29ACD111A}" srcId="{B13D295F-66F1-4110-A4E1-5070B1120CD7}" destId="{108BF756-37F5-4E75-A719-8E5D12804A0C}" srcOrd="2" destOrd="0" parTransId="{5B79BE7F-206C-439C-A9DC-2F1918597C60}" sibTransId="{7416C48C-40FB-4F5A-A4B9-965E66E64F19}"/>
    <dgm:cxn modelId="{94E67BBB-16F5-4A03-A488-70658677319F}" srcId="{B13D295F-66F1-4110-A4E1-5070B1120CD7}" destId="{78A12300-0C87-4C23-92C6-605E27ECB458}" srcOrd="30" destOrd="0" parTransId="{1D73B150-098E-4832-9350-6EF5E65582EE}" sibTransId="{A7D4B68A-C9A8-492C-9F46-45CFDD1C7097}"/>
    <dgm:cxn modelId="{4EAA8ABC-A410-4EBC-A0B2-DF673CBCE7E8}" type="presOf" srcId="{7FF9C0F1-701F-42E2-8440-7C2B37D720EB}" destId="{D27F6DE6-7707-4E51-B42A-B793BB447335}" srcOrd="0" destOrd="12" presId="urn:microsoft.com/office/officeart/2008/layout/VerticalCurvedList"/>
    <dgm:cxn modelId="{36D185BD-013C-4C46-93B2-06CD4C4EA918}" type="presOf" srcId="{30A024D2-AAE5-41DD-B6F8-183776D7EA87}" destId="{D27F6DE6-7707-4E51-B42A-B793BB447335}" srcOrd="0" destOrd="15" presId="urn:microsoft.com/office/officeart/2008/layout/VerticalCurvedList"/>
    <dgm:cxn modelId="{CFD1FFC4-2626-44C5-A7A9-2FB530797FB9}" srcId="{B13D295F-66F1-4110-A4E1-5070B1120CD7}" destId="{7FF9C0F1-701F-42E2-8440-7C2B37D720EB}" srcOrd="11" destOrd="0" parTransId="{6727B591-C6B2-45AF-8DF6-1C83CB8EA168}" sibTransId="{D3CE743A-2C9A-4A36-8F98-3CC6B16C4D69}"/>
    <dgm:cxn modelId="{4DA1F2C6-979C-4572-9B66-45BEAC7AC670}" srcId="{B13D295F-66F1-4110-A4E1-5070B1120CD7}" destId="{544A2FE5-5B76-4129-9984-99FE7C7D4D03}" srcOrd="19" destOrd="0" parTransId="{BB4739A0-7A2E-4EB8-8ECA-4CC97C172EEF}" sibTransId="{65A67114-3558-4E26-805F-48A031DF81B0}"/>
    <dgm:cxn modelId="{3ED489CA-471A-4952-804D-E416F186BBB6}" srcId="{B13D295F-66F1-4110-A4E1-5070B1120CD7}" destId="{BBE9F852-5D05-4412-98B2-D7CF54C309AD}" srcOrd="3" destOrd="0" parTransId="{27CCD59E-DF81-4E12-93D4-FF5FC3E08BB8}" sibTransId="{AB6F1CC2-2FDC-4760-AC06-BE23975B5DB1}"/>
    <dgm:cxn modelId="{8549ECCA-518D-40E2-AC3A-C14CD756F643}" type="presOf" srcId="{728626BC-D4CE-4A81-BD40-ED5A62DB266A}" destId="{D27F6DE6-7707-4E51-B42A-B793BB447335}" srcOrd="0" destOrd="1" presId="urn:microsoft.com/office/officeart/2008/layout/VerticalCurvedList"/>
    <dgm:cxn modelId="{010BEECD-B7C7-439F-AE06-DF6C64BAA11E}" type="presOf" srcId="{DADF443B-669D-4566-922E-2D2F7325B877}" destId="{D27F6DE6-7707-4E51-B42A-B793BB447335}" srcOrd="0" destOrd="17" presId="urn:microsoft.com/office/officeart/2008/layout/VerticalCurvedList"/>
    <dgm:cxn modelId="{4185EAD0-1997-4DA0-8DC9-D836E924F582}" srcId="{B13D295F-66F1-4110-A4E1-5070B1120CD7}" destId="{EA459713-FC04-420D-914B-89CCEBBEF838}" srcOrd="10" destOrd="0" parTransId="{CC54BCE1-2A2E-4E22-8791-A0FA73A32F12}" sibTransId="{E84193B8-EB06-4E4B-8256-49A7EF76C115}"/>
    <dgm:cxn modelId="{6BFA89E0-5AE0-4540-BED3-C3F3C566FC17}" srcId="{78D26087-C8BE-46D8-A1BC-219EAEC41AAF}" destId="{B13D295F-66F1-4110-A4E1-5070B1120CD7}" srcOrd="0" destOrd="0" parTransId="{B5B44A54-73F7-4454-990F-BE17A055401E}" sibTransId="{B0DF7A25-C805-4D33-8279-770271F61FC9}"/>
    <dgm:cxn modelId="{1D0BDBE3-1AEC-4C7A-BD29-EE646817494B}" type="presOf" srcId="{636799E6-FB27-4B50-A476-C5A9CDD00F26}" destId="{D27F6DE6-7707-4E51-B42A-B793BB447335}" srcOrd="0" destOrd="21" presId="urn:microsoft.com/office/officeart/2008/layout/VerticalCurvedList"/>
    <dgm:cxn modelId="{E8B8F1E3-F00B-4629-85F9-0BB9449E155B}" srcId="{B13D295F-66F1-4110-A4E1-5070B1120CD7}" destId="{1F2901C1-5801-441C-8AFB-9CD0401049BC}" srcOrd="23" destOrd="0" parTransId="{FF504250-9C5B-416C-AB36-86904670DA78}" sibTransId="{597FA9F8-860D-46D4-9B77-59382D8E1F5D}"/>
    <dgm:cxn modelId="{4455DFEB-6108-4C3C-A379-38597BB3C8E6}" type="presOf" srcId="{1F2901C1-5801-441C-8AFB-9CD0401049BC}" destId="{D27F6DE6-7707-4E51-B42A-B793BB447335}" srcOrd="0" destOrd="24" presId="urn:microsoft.com/office/officeart/2008/layout/VerticalCurvedList"/>
    <dgm:cxn modelId="{B7618AF1-1BAF-464C-B07C-9682C940C654}" srcId="{B13D295F-66F1-4110-A4E1-5070B1120CD7}" destId="{20E35B28-9697-4156-9921-BF45435882A9}" srcOrd="18" destOrd="0" parTransId="{15D49710-726B-4E45-8102-9D9BEA579E4E}" sibTransId="{088F6006-7380-4C0F-B6F3-AC2469D76901}"/>
    <dgm:cxn modelId="{2F3ECBF8-C332-4405-94B9-D6859A97A0FD}" srcId="{B13D295F-66F1-4110-A4E1-5070B1120CD7}" destId="{74999369-3F64-42EA-9F6A-FA694DAF3B49}" srcOrd="7" destOrd="0" parTransId="{CA14A815-122B-48CF-855D-BC92E42B1E32}" sibTransId="{9848F289-6FCA-40F8-9E53-2E9369D10C7C}"/>
    <dgm:cxn modelId="{66FEA5FE-F997-43D8-B7CC-DB5355BC1DB6}" srcId="{B13D295F-66F1-4110-A4E1-5070B1120CD7}" destId="{728626BC-D4CE-4A81-BD40-ED5A62DB266A}" srcOrd="0" destOrd="0" parTransId="{8A3B47B0-739F-4BAB-95E0-5C64EE7D196A}" sibTransId="{C47329A4-49EA-4280-A99A-38D9FAB64528}"/>
    <dgm:cxn modelId="{9E0CCF33-5A3F-47E7-A53E-CFE7EA61973F}" type="presParOf" srcId="{45E9E2F9-F888-462B-9B3D-CA6FF621EE8D}" destId="{13E0878E-1C51-4A8A-8104-48012A23BD47}" srcOrd="0" destOrd="0" presId="urn:microsoft.com/office/officeart/2008/layout/VerticalCurvedList"/>
    <dgm:cxn modelId="{189B09B8-FEE2-46DB-BAC1-4426129E5114}" type="presParOf" srcId="{13E0878E-1C51-4A8A-8104-48012A23BD47}" destId="{2C8314E2-92D2-4B53-8747-BA7BCCD68A8F}" srcOrd="0" destOrd="0" presId="urn:microsoft.com/office/officeart/2008/layout/VerticalCurvedList"/>
    <dgm:cxn modelId="{FDB93054-28A7-47D1-AD66-0B3ADB305CF7}" type="presParOf" srcId="{2C8314E2-92D2-4B53-8747-BA7BCCD68A8F}" destId="{14E46F6B-96FD-4E15-BAF1-04DEB6EE9B89}" srcOrd="0" destOrd="0" presId="urn:microsoft.com/office/officeart/2008/layout/VerticalCurvedList"/>
    <dgm:cxn modelId="{708E98A3-E9F6-4D7B-9F37-0DE1BE8E3F52}" type="presParOf" srcId="{2C8314E2-92D2-4B53-8747-BA7BCCD68A8F}" destId="{C71137C3-1472-47A5-84AA-0EAE40BFD88C}" srcOrd="1" destOrd="0" presId="urn:microsoft.com/office/officeart/2008/layout/VerticalCurvedList"/>
    <dgm:cxn modelId="{D6606472-A619-492B-8761-CEAFECB8F734}" type="presParOf" srcId="{2C8314E2-92D2-4B53-8747-BA7BCCD68A8F}" destId="{0E4D7C43-4C11-427E-84AB-3C26266E8AE1}" srcOrd="2" destOrd="0" presId="urn:microsoft.com/office/officeart/2008/layout/VerticalCurvedList"/>
    <dgm:cxn modelId="{6C519248-F485-4618-8879-86BFEB3E745A}" type="presParOf" srcId="{2C8314E2-92D2-4B53-8747-BA7BCCD68A8F}" destId="{A5378A31-9409-453B-B7FC-2371FE494914}" srcOrd="3" destOrd="0" presId="urn:microsoft.com/office/officeart/2008/layout/VerticalCurvedList"/>
    <dgm:cxn modelId="{6363936B-C69F-4CC2-82C5-FD97112C3360}" type="presParOf" srcId="{13E0878E-1C51-4A8A-8104-48012A23BD47}" destId="{D27F6DE6-7707-4E51-B42A-B793BB447335}" srcOrd="1" destOrd="0" presId="urn:microsoft.com/office/officeart/2008/layout/VerticalCurvedList"/>
    <dgm:cxn modelId="{DA749ADB-5D8D-4E0E-991E-82E11A273138}" type="presParOf" srcId="{13E0878E-1C51-4A8A-8104-48012A23BD47}" destId="{CEDA62E8-53A2-4FE7-8503-3A396C30345E}" srcOrd="2" destOrd="0" presId="urn:microsoft.com/office/officeart/2008/layout/VerticalCurvedList"/>
    <dgm:cxn modelId="{72F3C48F-09D3-4B18-9D21-2BDE66459E20}" type="presParOf" srcId="{CEDA62E8-53A2-4FE7-8503-3A396C30345E}" destId="{FE0E3612-42C6-458B-B073-DCA72FB02D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D26087-C8BE-46D8-A1BC-219EAEC41AAF}"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B13D295F-66F1-4110-A4E1-5070B1120CD7}">
      <dgm:prSet phldrT="[Text]" custT="1"/>
      <dgm:spPr/>
      <dgm:t>
        <a:bodyPr/>
        <a:lstStyle/>
        <a:p>
          <a:pPr>
            <a:buNone/>
          </a:pPr>
          <a:r>
            <a:rPr lang="en-US" sz="1800" b="1" u="sng" dirty="0">
              <a:solidFill>
                <a:srgbClr val="FF0000"/>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rPr>
            <a:t> Areas under ZONE 1 in RGT &amp; Bridge Plant :</a:t>
          </a:r>
        </a:p>
        <a:p>
          <a:pPr>
            <a:buNone/>
          </a:pPr>
          <a:endParaRPr lang="en-US" sz="1800" b="1" u="sng" dirty="0">
            <a:solidFill>
              <a:srgbClr val="FF0000"/>
            </a:solidFill>
            <a:effectLst>
              <a:outerShdw blurRad="38100" dist="38100" dir="2700000" algn="tl">
                <a:srgbClr val="000000">
                  <a:alpha val="43137"/>
                </a:srgbClr>
              </a:outerShdw>
            </a:effectLst>
            <a:highlight>
              <a:srgbClr val="FFFF00"/>
            </a:highlight>
            <a:latin typeface="Yu Gothic UI Semibold" panose="020B0700000000000000" pitchFamily="34" charset="-128"/>
            <a:ea typeface="Yu Gothic UI Semibold" panose="020B0700000000000000" pitchFamily="34" charset="-128"/>
          </a:endParaRPr>
        </a:p>
        <a:p>
          <a:pPr>
            <a:buNone/>
          </a:pPr>
          <a:endParaRPr lang="en-US" sz="1800" b="1" u="sng" dirty="0">
            <a:solidFill>
              <a:srgbClr val="FF0000"/>
            </a:solidFill>
            <a:effectLst>
              <a:outerShdw blurRad="38100" dist="38100" dir="2700000" algn="tl">
                <a:srgbClr val="000000">
                  <a:alpha val="43137"/>
                </a:srgbClr>
              </a:outerShdw>
            </a:effectLst>
            <a:highlight>
              <a:srgbClr val="FFFF00"/>
            </a:highlight>
            <a:latin typeface="Yu Gothic UI Semibold" panose="020B0700000000000000" pitchFamily="34" charset="-128"/>
            <a:ea typeface="Yu Gothic UI Semibold" panose="020B0700000000000000" pitchFamily="34" charset="-128"/>
          </a:endParaRPr>
        </a:p>
      </dgm:t>
    </dgm:pt>
    <dgm:pt modelId="{B5B44A54-73F7-4454-990F-BE17A055401E}" type="parTrans" cxnId="{6BFA89E0-5AE0-4540-BED3-C3F3C566FC17}">
      <dgm:prSet/>
      <dgm:spPr/>
      <dgm:t>
        <a:bodyPr/>
        <a:lstStyle/>
        <a:p>
          <a:endParaRPr lang="en-US"/>
        </a:p>
      </dgm:t>
    </dgm:pt>
    <dgm:pt modelId="{B0DF7A25-C805-4D33-8279-770271F61FC9}" type="sibTrans" cxnId="{6BFA89E0-5AE0-4540-BED3-C3F3C566FC17}">
      <dgm:prSet/>
      <dgm:spPr/>
      <dgm:t>
        <a:bodyPr/>
        <a:lstStyle/>
        <a:p>
          <a:endParaRPr lang="en-US"/>
        </a:p>
      </dgm:t>
    </dgm:pt>
    <dgm:pt modelId="{728626BC-D4CE-4A81-BD40-ED5A62DB266A}">
      <dgm:prSet phldrT="[Text]" custT="1"/>
      <dgm:spPr/>
      <dgm:t>
        <a:bodyPr/>
        <a:lstStyle/>
        <a:p>
          <a:pPr>
            <a:buFont typeface="+mj-lt"/>
            <a:buAutoNum type="arabicPeriod"/>
          </a:pPr>
          <a:r>
            <a:rPr lang="en-US" sz="2600" dirty="0"/>
            <a:t>Stabilized Condensate Storage Tank (14) : Inner Area of 1000 m</a:t>
          </a:r>
          <a:r>
            <a:rPr lang="en-US" sz="2600" baseline="30000" dirty="0"/>
            <a:t>3</a:t>
          </a:r>
          <a:endParaRPr lang="en-US" sz="2600" dirty="0"/>
        </a:p>
      </dgm:t>
    </dgm:pt>
    <dgm:pt modelId="{8A3B47B0-739F-4BAB-95E0-5C64EE7D196A}" type="parTrans" cxnId="{66FEA5FE-F997-43D8-B7CC-DB5355BC1DB6}">
      <dgm:prSet/>
      <dgm:spPr/>
      <dgm:t>
        <a:bodyPr/>
        <a:lstStyle/>
        <a:p>
          <a:endParaRPr lang="en-US"/>
        </a:p>
      </dgm:t>
    </dgm:pt>
    <dgm:pt modelId="{C47329A4-49EA-4280-A99A-38D9FAB64528}" type="sibTrans" cxnId="{66FEA5FE-F997-43D8-B7CC-DB5355BC1DB6}">
      <dgm:prSet/>
      <dgm:spPr/>
      <dgm:t>
        <a:bodyPr/>
        <a:lstStyle/>
        <a:p>
          <a:endParaRPr lang="en-US"/>
        </a:p>
      </dgm:t>
    </dgm:pt>
    <dgm:pt modelId="{45E9E2F9-F888-462B-9B3D-CA6FF621EE8D}" type="pres">
      <dgm:prSet presAssocID="{78D26087-C8BE-46D8-A1BC-219EAEC41AAF}" presName="Name0" presStyleCnt="0">
        <dgm:presLayoutVars>
          <dgm:chMax val="7"/>
          <dgm:chPref val="7"/>
          <dgm:dir/>
        </dgm:presLayoutVars>
      </dgm:prSet>
      <dgm:spPr/>
    </dgm:pt>
    <dgm:pt modelId="{13E0878E-1C51-4A8A-8104-48012A23BD47}" type="pres">
      <dgm:prSet presAssocID="{78D26087-C8BE-46D8-A1BC-219EAEC41AAF}" presName="Name1" presStyleCnt="0"/>
      <dgm:spPr/>
    </dgm:pt>
    <dgm:pt modelId="{2C8314E2-92D2-4B53-8747-BA7BCCD68A8F}" type="pres">
      <dgm:prSet presAssocID="{78D26087-C8BE-46D8-A1BC-219EAEC41AAF}" presName="cycle" presStyleCnt="0"/>
      <dgm:spPr/>
    </dgm:pt>
    <dgm:pt modelId="{14E46F6B-96FD-4E15-BAF1-04DEB6EE9B89}" type="pres">
      <dgm:prSet presAssocID="{78D26087-C8BE-46D8-A1BC-219EAEC41AAF}" presName="srcNode" presStyleLbl="node1" presStyleIdx="0" presStyleCnt="1"/>
      <dgm:spPr/>
    </dgm:pt>
    <dgm:pt modelId="{C71137C3-1472-47A5-84AA-0EAE40BFD88C}" type="pres">
      <dgm:prSet presAssocID="{78D26087-C8BE-46D8-A1BC-219EAEC41AAF}" presName="conn" presStyleLbl="parChTrans1D2" presStyleIdx="0" presStyleCnt="1" custScaleX="103772" custScaleY="103731"/>
      <dgm:spPr/>
    </dgm:pt>
    <dgm:pt modelId="{0E4D7C43-4C11-427E-84AB-3C26266E8AE1}" type="pres">
      <dgm:prSet presAssocID="{78D26087-C8BE-46D8-A1BC-219EAEC41AAF}" presName="extraNode" presStyleLbl="node1" presStyleIdx="0" presStyleCnt="1"/>
      <dgm:spPr/>
    </dgm:pt>
    <dgm:pt modelId="{A5378A31-9409-453B-B7FC-2371FE494914}" type="pres">
      <dgm:prSet presAssocID="{78D26087-C8BE-46D8-A1BC-219EAEC41AAF}" presName="dstNode" presStyleLbl="node1" presStyleIdx="0" presStyleCnt="1"/>
      <dgm:spPr/>
    </dgm:pt>
    <dgm:pt modelId="{D27F6DE6-7707-4E51-B42A-B793BB447335}" type="pres">
      <dgm:prSet presAssocID="{B13D295F-66F1-4110-A4E1-5070B1120CD7}" presName="text_1" presStyleLbl="node1" presStyleIdx="0" presStyleCnt="1" custScaleY="212032">
        <dgm:presLayoutVars>
          <dgm:bulletEnabled val="1"/>
        </dgm:presLayoutVars>
      </dgm:prSet>
      <dgm:spPr/>
    </dgm:pt>
    <dgm:pt modelId="{CEDA62E8-53A2-4FE7-8503-3A396C30345E}" type="pres">
      <dgm:prSet presAssocID="{B13D295F-66F1-4110-A4E1-5070B1120CD7}" presName="accent_1" presStyleCnt="0"/>
      <dgm:spPr/>
    </dgm:pt>
    <dgm:pt modelId="{FE0E3612-42C6-458B-B073-DCA72FB02DD9}" type="pres">
      <dgm:prSet presAssocID="{B13D295F-66F1-4110-A4E1-5070B1120CD7}" presName="accentRepeatNode" presStyleLbl="solidFgAcc1" presStyleIdx="0" presStyleCnt="1" custScaleX="75870" custScaleY="76831"/>
      <dgm:spPr/>
    </dgm:pt>
  </dgm:ptLst>
  <dgm:cxnLst>
    <dgm:cxn modelId="{38D4D807-5FF6-49EC-A5DC-74370B36733A}" type="presOf" srcId="{C47329A4-49EA-4280-A99A-38D9FAB64528}" destId="{C71137C3-1472-47A5-84AA-0EAE40BFD88C}" srcOrd="0" destOrd="0" presId="urn:microsoft.com/office/officeart/2008/layout/VerticalCurvedList"/>
    <dgm:cxn modelId="{97B8F067-28F5-4419-A831-2BF9A720E17C}" type="presOf" srcId="{78D26087-C8BE-46D8-A1BC-219EAEC41AAF}" destId="{45E9E2F9-F888-462B-9B3D-CA6FF621EE8D}" srcOrd="0" destOrd="0" presId="urn:microsoft.com/office/officeart/2008/layout/VerticalCurvedList"/>
    <dgm:cxn modelId="{13FB3199-3C77-4C17-981B-EFD7E22A5AD9}" type="presOf" srcId="{B13D295F-66F1-4110-A4E1-5070B1120CD7}" destId="{D27F6DE6-7707-4E51-B42A-B793BB447335}" srcOrd="0" destOrd="0" presId="urn:microsoft.com/office/officeart/2008/layout/VerticalCurvedList"/>
    <dgm:cxn modelId="{8549ECCA-518D-40E2-AC3A-C14CD756F643}" type="presOf" srcId="{728626BC-D4CE-4A81-BD40-ED5A62DB266A}" destId="{D27F6DE6-7707-4E51-B42A-B793BB447335}" srcOrd="0" destOrd="1" presId="urn:microsoft.com/office/officeart/2008/layout/VerticalCurvedList"/>
    <dgm:cxn modelId="{6BFA89E0-5AE0-4540-BED3-C3F3C566FC17}" srcId="{78D26087-C8BE-46D8-A1BC-219EAEC41AAF}" destId="{B13D295F-66F1-4110-A4E1-5070B1120CD7}" srcOrd="0" destOrd="0" parTransId="{B5B44A54-73F7-4454-990F-BE17A055401E}" sibTransId="{B0DF7A25-C805-4D33-8279-770271F61FC9}"/>
    <dgm:cxn modelId="{66FEA5FE-F997-43D8-B7CC-DB5355BC1DB6}" srcId="{B13D295F-66F1-4110-A4E1-5070B1120CD7}" destId="{728626BC-D4CE-4A81-BD40-ED5A62DB266A}" srcOrd="0" destOrd="0" parTransId="{8A3B47B0-739F-4BAB-95E0-5C64EE7D196A}" sibTransId="{C47329A4-49EA-4280-A99A-38D9FAB64528}"/>
    <dgm:cxn modelId="{9E0CCF33-5A3F-47E7-A53E-CFE7EA61973F}" type="presParOf" srcId="{45E9E2F9-F888-462B-9B3D-CA6FF621EE8D}" destId="{13E0878E-1C51-4A8A-8104-48012A23BD47}" srcOrd="0" destOrd="0" presId="urn:microsoft.com/office/officeart/2008/layout/VerticalCurvedList"/>
    <dgm:cxn modelId="{189B09B8-FEE2-46DB-BAC1-4426129E5114}" type="presParOf" srcId="{13E0878E-1C51-4A8A-8104-48012A23BD47}" destId="{2C8314E2-92D2-4B53-8747-BA7BCCD68A8F}" srcOrd="0" destOrd="0" presId="urn:microsoft.com/office/officeart/2008/layout/VerticalCurvedList"/>
    <dgm:cxn modelId="{FDB93054-28A7-47D1-AD66-0B3ADB305CF7}" type="presParOf" srcId="{2C8314E2-92D2-4B53-8747-BA7BCCD68A8F}" destId="{14E46F6B-96FD-4E15-BAF1-04DEB6EE9B89}" srcOrd="0" destOrd="0" presId="urn:microsoft.com/office/officeart/2008/layout/VerticalCurvedList"/>
    <dgm:cxn modelId="{708E98A3-E9F6-4D7B-9F37-0DE1BE8E3F52}" type="presParOf" srcId="{2C8314E2-92D2-4B53-8747-BA7BCCD68A8F}" destId="{C71137C3-1472-47A5-84AA-0EAE40BFD88C}" srcOrd="1" destOrd="0" presId="urn:microsoft.com/office/officeart/2008/layout/VerticalCurvedList"/>
    <dgm:cxn modelId="{D6606472-A619-492B-8761-CEAFECB8F734}" type="presParOf" srcId="{2C8314E2-92D2-4B53-8747-BA7BCCD68A8F}" destId="{0E4D7C43-4C11-427E-84AB-3C26266E8AE1}" srcOrd="2" destOrd="0" presId="urn:microsoft.com/office/officeart/2008/layout/VerticalCurvedList"/>
    <dgm:cxn modelId="{6C519248-F485-4618-8879-86BFEB3E745A}" type="presParOf" srcId="{2C8314E2-92D2-4B53-8747-BA7BCCD68A8F}" destId="{A5378A31-9409-453B-B7FC-2371FE494914}" srcOrd="3" destOrd="0" presId="urn:microsoft.com/office/officeart/2008/layout/VerticalCurvedList"/>
    <dgm:cxn modelId="{6363936B-C69F-4CC2-82C5-FD97112C3360}" type="presParOf" srcId="{13E0878E-1C51-4A8A-8104-48012A23BD47}" destId="{D27F6DE6-7707-4E51-B42A-B793BB447335}" srcOrd="1" destOrd="0" presId="urn:microsoft.com/office/officeart/2008/layout/VerticalCurvedList"/>
    <dgm:cxn modelId="{DA749ADB-5D8D-4E0E-991E-82E11A273138}" type="presParOf" srcId="{13E0878E-1C51-4A8A-8104-48012A23BD47}" destId="{CEDA62E8-53A2-4FE7-8503-3A396C30345E}" srcOrd="2" destOrd="0" presId="urn:microsoft.com/office/officeart/2008/layout/VerticalCurvedList"/>
    <dgm:cxn modelId="{72F3C48F-09D3-4B18-9D21-2BDE66459E20}" type="presParOf" srcId="{CEDA62E8-53A2-4FE7-8503-3A396C30345E}" destId="{FE0E3612-42C6-458B-B073-DCA72FB02D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D26087-C8BE-46D8-A1BC-219EAEC41AAF}"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B13D295F-66F1-4110-A4E1-5070B1120CD7}">
      <dgm:prSet phldrT="[Text]" custT="1"/>
      <dgm:spPr/>
      <dgm:t>
        <a:bodyPr/>
        <a:lstStyle/>
        <a:p>
          <a:pPr>
            <a:buNone/>
          </a:pPr>
          <a:r>
            <a:rPr lang="en-US" sz="1800" b="1" u="sng" dirty="0">
              <a:solidFill>
                <a:srgbClr val="FF0000"/>
              </a:solidFill>
              <a:effectLst/>
              <a:latin typeface="Yu Gothic UI Semibold" panose="020B0700000000000000" pitchFamily="34" charset="-128"/>
              <a:ea typeface="Yu Gothic UI Semibold" panose="020B0700000000000000" pitchFamily="34" charset="-128"/>
            </a:rPr>
            <a:t>Areas  under ZONE 1 in RDG Plant :</a:t>
          </a:r>
        </a:p>
      </dgm:t>
    </dgm:pt>
    <dgm:pt modelId="{B5B44A54-73F7-4454-990F-BE17A055401E}" type="parTrans" cxnId="{6BFA89E0-5AE0-4540-BED3-C3F3C566FC17}">
      <dgm:prSet/>
      <dgm:spPr/>
      <dgm:t>
        <a:bodyPr/>
        <a:lstStyle/>
        <a:p>
          <a:endParaRPr lang="en-US"/>
        </a:p>
      </dgm:t>
    </dgm:pt>
    <dgm:pt modelId="{B0DF7A25-C805-4D33-8279-770271F61FC9}" type="sibTrans" cxnId="{6BFA89E0-5AE0-4540-BED3-C3F3C566FC17}">
      <dgm:prSet/>
      <dgm:spPr/>
      <dgm:t>
        <a:bodyPr/>
        <a:lstStyle/>
        <a:p>
          <a:endParaRPr lang="en-US"/>
        </a:p>
      </dgm:t>
    </dgm:pt>
    <dgm:pt modelId="{728626BC-D4CE-4A81-BD40-ED5A62DB266A}">
      <dgm:prSet phldrT="[Text]" custT="1"/>
      <dgm:spPr/>
      <dgm:t>
        <a:bodyPr/>
        <a:lstStyle/>
        <a:p>
          <a:pPr>
            <a:buFont typeface="+mj-lt"/>
            <a:buAutoNum type="arabicPeriod"/>
          </a:pPr>
          <a:r>
            <a:rPr lang="en-US" sz="1800" dirty="0"/>
            <a:t>Stabilized Condensate Storage Tank (14) : Inner Area of 1000 m</a:t>
          </a:r>
          <a:r>
            <a:rPr lang="en-US" sz="1800" baseline="30000" dirty="0"/>
            <a:t>3</a:t>
          </a:r>
          <a:endParaRPr lang="en-US" sz="1800" dirty="0"/>
        </a:p>
      </dgm:t>
    </dgm:pt>
    <dgm:pt modelId="{8A3B47B0-739F-4BAB-95E0-5C64EE7D196A}" type="parTrans" cxnId="{66FEA5FE-F997-43D8-B7CC-DB5355BC1DB6}">
      <dgm:prSet/>
      <dgm:spPr/>
      <dgm:t>
        <a:bodyPr/>
        <a:lstStyle/>
        <a:p>
          <a:endParaRPr lang="en-US"/>
        </a:p>
      </dgm:t>
    </dgm:pt>
    <dgm:pt modelId="{C47329A4-49EA-4280-A99A-38D9FAB64528}" type="sibTrans" cxnId="{66FEA5FE-F997-43D8-B7CC-DB5355BC1DB6}">
      <dgm:prSet/>
      <dgm:spPr/>
      <dgm:t>
        <a:bodyPr/>
        <a:lstStyle/>
        <a:p>
          <a:endParaRPr lang="en-US"/>
        </a:p>
      </dgm:t>
    </dgm:pt>
    <dgm:pt modelId="{4C5A0111-9576-44A6-A629-8A529D612AC3}">
      <dgm:prSet phldrT="[Text]" custT="1"/>
      <dgm:spPr/>
      <dgm:t>
        <a:bodyPr/>
        <a:lstStyle/>
        <a:p>
          <a:pPr>
            <a:buFont typeface="+mj-lt"/>
            <a:buAutoNum type="arabicPeriod"/>
          </a:pPr>
          <a:r>
            <a:rPr lang="en-US" sz="1800" dirty="0"/>
            <a:t>Compressor Suction KOD (V-1501)</a:t>
          </a:r>
        </a:p>
      </dgm:t>
    </dgm:pt>
    <dgm:pt modelId="{F81B734F-4BF6-4AB5-B2F3-0B9EB25A4293}" type="parTrans" cxnId="{05DDE53F-5E6A-446B-A44F-DD7D0EE3E8F8}">
      <dgm:prSet/>
      <dgm:spPr/>
      <dgm:t>
        <a:bodyPr/>
        <a:lstStyle/>
        <a:p>
          <a:endParaRPr lang="en-US"/>
        </a:p>
      </dgm:t>
    </dgm:pt>
    <dgm:pt modelId="{38F59F9F-A492-4A27-AC3B-6F13BEF606AA}" type="sibTrans" cxnId="{05DDE53F-5E6A-446B-A44F-DD7D0EE3E8F8}">
      <dgm:prSet/>
      <dgm:spPr/>
      <dgm:t>
        <a:bodyPr/>
        <a:lstStyle/>
        <a:p>
          <a:endParaRPr lang="en-US"/>
        </a:p>
      </dgm:t>
    </dgm:pt>
    <dgm:pt modelId="{F6453258-ADE6-404C-A2C8-684342481573}">
      <dgm:prSet custT="1"/>
      <dgm:spPr/>
      <dgm:t>
        <a:bodyPr/>
        <a:lstStyle/>
        <a:p>
          <a:pPr>
            <a:buFont typeface="+mj-lt"/>
            <a:buAutoNum type="arabicPeriod"/>
          </a:pPr>
          <a:r>
            <a:rPr lang="en-US" sz="1800" dirty="0"/>
            <a:t>Refrigerant Receiver vessel (V-1503)</a:t>
          </a:r>
        </a:p>
      </dgm:t>
    </dgm:pt>
    <dgm:pt modelId="{A92D52F9-485E-4867-B34D-F4C18433D751}" type="parTrans" cxnId="{FF491685-49FF-480B-9BE8-AF2246D00F43}">
      <dgm:prSet/>
      <dgm:spPr/>
      <dgm:t>
        <a:bodyPr/>
        <a:lstStyle/>
        <a:p>
          <a:endParaRPr lang="en-US"/>
        </a:p>
      </dgm:t>
    </dgm:pt>
    <dgm:pt modelId="{1C940823-F6A3-4BCA-A980-980AE5BEF10F}" type="sibTrans" cxnId="{FF491685-49FF-480B-9BE8-AF2246D00F43}">
      <dgm:prSet/>
      <dgm:spPr/>
      <dgm:t>
        <a:bodyPr/>
        <a:lstStyle/>
        <a:p>
          <a:endParaRPr lang="en-US"/>
        </a:p>
      </dgm:t>
    </dgm:pt>
    <dgm:pt modelId="{F4CC9C88-3AB8-4A3C-AB0A-5652CC5AA579}">
      <dgm:prSet custT="1"/>
      <dgm:spPr/>
      <dgm:t>
        <a:bodyPr/>
        <a:lstStyle/>
        <a:p>
          <a:pPr>
            <a:buFont typeface="+mj-lt"/>
            <a:buAutoNum type="arabicPeriod"/>
          </a:pPr>
          <a:r>
            <a:rPr lang="en-US" sz="1800" dirty="0"/>
            <a:t>Refrigerant Compressor (K-1501A/B/C)</a:t>
          </a:r>
        </a:p>
      </dgm:t>
    </dgm:pt>
    <dgm:pt modelId="{1AD1E4FE-82C0-4C1C-9A9B-BE0F54BBD73A}" type="parTrans" cxnId="{55E2C117-DC42-4A0B-8ACA-C6AF6A36DE2E}">
      <dgm:prSet/>
      <dgm:spPr/>
      <dgm:t>
        <a:bodyPr/>
        <a:lstStyle/>
        <a:p>
          <a:endParaRPr lang="en-US"/>
        </a:p>
      </dgm:t>
    </dgm:pt>
    <dgm:pt modelId="{7EF8CAEA-56FF-48F1-AB73-71AC15F8392E}" type="sibTrans" cxnId="{55E2C117-DC42-4A0B-8ACA-C6AF6A36DE2E}">
      <dgm:prSet/>
      <dgm:spPr/>
      <dgm:t>
        <a:bodyPr/>
        <a:lstStyle/>
        <a:p>
          <a:endParaRPr lang="en-US"/>
        </a:p>
      </dgm:t>
    </dgm:pt>
    <dgm:pt modelId="{870B45A7-0A3B-4E8B-A7E6-F459177E3CD8}">
      <dgm:prSet custT="1"/>
      <dgm:spPr/>
      <dgm:t>
        <a:bodyPr/>
        <a:lstStyle/>
        <a:p>
          <a:pPr>
            <a:buFont typeface="+mj-lt"/>
            <a:buAutoNum type="arabicPeriod"/>
          </a:pPr>
          <a:r>
            <a:rPr lang="en-US" sz="1800" dirty="0"/>
            <a:t>Gas Chiller (E-1501)</a:t>
          </a:r>
        </a:p>
      </dgm:t>
    </dgm:pt>
    <dgm:pt modelId="{D2E5123E-4183-40EA-8169-980E4603E94D}" type="parTrans" cxnId="{218957D9-077E-4F55-95E5-14049A360C58}">
      <dgm:prSet/>
      <dgm:spPr/>
      <dgm:t>
        <a:bodyPr/>
        <a:lstStyle/>
        <a:p>
          <a:endParaRPr lang="en-US"/>
        </a:p>
      </dgm:t>
    </dgm:pt>
    <dgm:pt modelId="{C149BCFF-2F8E-478A-B8AD-BAA9C86A9A7F}" type="sibTrans" cxnId="{218957D9-077E-4F55-95E5-14049A360C58}">
      <dgm:prSet/>
      <dgm:spPr/>
      <dgm:t>
        <a:bodyPr/>
        <a:lstStyle/>
        <a:p>
          <a:endParaRPr lang="en-US"/>
        </a:p>
      </dgm:t>
    </dgm:pt>
    <dgm:pt modelId="{024525F0-7830-4556-82C1-2DFF99D56C52}">
      <dgm:prSet custT="1"/>
      <dgm:spPr/>
      <dgm:t>
        <a:bodyPr/>
        <a:lstStyle/>
        <a:p>
          <a:pPr>
            <a:buFont typeface="+mj-lt"/>
            <a:buAutoNum type="arabicPeriod"/>
          </a:pPr>
          <a:r>
            <a:rPr lang="en-US" sz="1800" dirty="0"/>
            <a:t>Propane Refrigerant Condenser (E-1505)</a:t>
          </a:r>
        </a:p>
      </dgm:t>
    </dgm:pt>
    <dgm:pt modelId="{00FCEC52-AD7A-4A29-9CF9-27867A540C61}" type="parTrans" cxnId="{EC4273B0-A585-48CB-AD36-94FEBF111AB9}">
      <dgm:prSet/>
      <dgm:spPr/>
      <dgm:t>
        <a:bodyPr/>
        <a:lstStyle/>
        <a:p>
          <a:endParaRPr lang="en-US"/>
        </a:p>
      </dgm:t>
    </dgm:pt>
    <dgm:pt modelId="{A4FCC193-56C9-4E2E-8EEE-7D7BE110FDE9}" type="sibTrans" cxnId="{EC4273B0-A585-48CB-AD36-94FEBF111AB9}">
      <dgm:prSet/>
      <dgm:spPr/>
      <dgm:t>
        <a:bodyPr/>
        <a:lstStyle/>
        <a:p>
          <a:endParaRPr lang="en-US"/>
        </a:p>
      </dgm:t>
    </dgm:pt>
    <dgm:pt modelId="{6181FD84-054E-45DD-A080-ED91F53E57A2}">
      <dgm:prSet custT="1"/>
      <dgm:spPr/>
      <dgm:t>
        <a:bodyPr/>
        <a:lstStyle/>
        <a:p>
          <a:pPr>
            <a:buFont typeface="+mj-lt"/>
            <a:buAutoNum type="arabicPeriod"/>
          </a:pPr>
          <a:r>
            <a:rPr lang="en-US" sz="1800" dirty="0"/>
            <a:t>Gas </a:t>
          </a:r>
          <a:r>
            <a:rPr lang="en-US" sz="1800" dirty="0" err="1"/>
            <a:t>Gas</a:t>
          </a:r>
          <a:r>
            <a:rPr lang="en-US" sz="1800" dirty="0"/>
            <a:t> Exchanger (E-1509)</a:t>
          </a:r>
        </a:p>
      </dgm:t>
    </dgm:pt>
    <dgm:pt modelId="{8EB89DFB-13E5-495B-975D-30DC6FF959C6}" type="parTrans" cxnId="{E2994F7A-E276-4AD9-9C25-6F085AEC8211}">
      <dgm:prSet/>
      <dgm:spPr/>
      <dgm:t>
        <a:bodyPr/>
        <a:lstStyle/>
        <a:p>
          <a:endParaRPr lang="en-US"/>
        </a:p>
      </dgm:t>
    </dgm:pt>
    <dgm:pt modelId="{768F9565-EE23-4827-BCF8-FF042F188CB2}" type="sibTrans" cxnId="{E2994F7A-E276-4AD9-9C25-6F085AEC8211}">
      <dgm:prSet/>
      <dgm:spPr/>
      <dgm:t>
        <a:bodyPr/>
        <a:lstStyle/>
        <a:p>
          <a:endParaRPr lang="en-US"/>
        </a:p>
      </dgm:t>
    </dgm:pt>
    <dgm:pt modelId="{E84A7596-1C02-47F3-B385-4F260F76E6B5}">
      <dgm:prSet custT="1"/>
      <dgm:spPr/>
      <dgm:t>
        <a:bodyPr/>
        <a:lstStyle/>
        <a:p>
          <a:pPr>
            <a:buFont typeface="+mj-lt"/>
            <a:buAutoNum type="arabicPeriod"/>
          </a:pPr>
          <a:r>
            <a:rPr lang="en-US" sz="1800" dirty="0"/>
            <a:t>Multi Pass Exchanger (E-1301)</a:t>
          </a:r>
        </a:p>
      </dgm:t>
    </dgm:pt>
    <dgm:pt modelId="{AC129226-CA5C-4F92-A006-0E0B88A615B3}" type="parTrans" cxnId="{C771F9A4-33AE-43C6-B62B-97EF9E7955F4}">
      <dgm:prSet/>
      <dgm:spPr/>
      <dgm:t>
        <a:bodyPr/>
        <a:lstStyle/>
        <a:p>
          <a:endParaRPr lang="en-US"/>
        </a:p>
      </dgm:t>
    </dgm:pt>
    <dgm:pt modelId="{5D2B12DA-CEB3-450D-BB71-3BAFE462CCCC}" type="sibTrans" cxnId="{C771F9A4-33AE-43C6-B62B-97EF9E7955F4}">
      <dgm:prSet/>
      <dgm:spPr/>
      <dgm:t>
        <a:bodyPr/>
        <a:lstStyle/>
        <a:p>
          <a:endParaRPr lang="en-US"/>
        </a:p>
      </dgm:t>
    </dgm:pt>
    <dgm:pt modelId="{C317ACEC-BFA2-4815-BF41-F1C65D3D62D3}">
      <dgm:prSet custT="1"/>
      <dgm:spPr/>
      <dgm:t>
        <a:bodyPr/>
        <a:lstStyle/>
        <a:p>
          <a:pPr>
            <a:buFont typeface="+mj-lt"/>
            <a:buAutoNum type="arabicPeriod"/>
          </a:pPr>
          <a:r>
            <a:rPr lang="en-US" sz="1800" dirty="0"/>
            <a:t>Recycle Gas Compressor : 1</a:t>
          </a:r>
          <a:r>
            <a:rPr lang="en-US" sz="1800" baseline="30000" dirty="0"/>
            <a:t>st</a:t>
          </a:r>
          <a:r>
            <a:rPr lang="en-US" sz="1800" dirty="0"/>
            <a:t> Stage Suction KOD (V-1110A/B)</a:t>
          </a:r>
        </a:p>
      </dgm:t>
    </dgm:pt>
    <dgm:pt modelId="{E8BD7643-7CDE-4FC9-B9C9-9EAF880C96E2}" type="parTrans" cxnId="{1129D82A-ADE4-43A8-8954-F268C5315C97}">
      <dgm:prSet/>
      <dgm:spPr/>
      <dgm:t>
        <a:bodyPr/>
        <a:lstStyle/>
        <a:p>
          <a:endParaRPr lang="en-US"/>
        </a:p>
      </dgm:t>
    </dgm:pt>
    <dgm:pt modelId="{F421F79F-F870-44B2-8427-2D71DB82201A}" type="sibTrans" cxnId="{1129D82A-ADE4-43A8-8954-F268C5315C97}">
      <dgm:prSet/>
      <dgm:spPr/>
      <dgm:t>
        <a:bodyPr/>
        <a:lstStyle/>
        <a:p>
          <a:endParaRPr lang="en-US"/>
        </a:p>
      </dgm:t>
    </dgm:pt>
    <dgm:pt modelId="{C343AFFC-EC7C-45FC-B0B4-BCE9FB9309E6}">
      <dgm:prSet custT="1"/>
      <dgm:spPr/>
      <dgm:t>
        <a:bodyPr/>
        <a:lstStyle/>
        <a:p>
          <a:pPr>
            <a:buFont typeface="+mj-lt"/>
            <a:buAutoNum type="arabicPeriod"/>
          </a:pPr>
          <a:r>
            <a:rPr lang="en-US" sz="1800" dirty="0"/>
            <a:t>Recycle Gas Compressor : Discharge KOD (V1112-A/B)</a:t>
          </a:r>
        </a:p>
      </dgm:t>
    </dgm:pt>
    <dgm:pt modelId="{493B0C5B-1FFA-4C04-BA11-6C7AC88B9BF7}" type="parTrans" cxnId="{84DB1FE8-1997-46C5-A5F0-2C8142F54DB5}">
      <dgm:prSet/>
      <dgm:spPr/>
      <dgm:t>
        <a:bodyPr/>
        <a:lstStyle/>
        <a:p>
          <a:endParaRPr lang="en-US"/>
        </a:p>
      </dgm:t>
    </dgm:pt>
    <dgm:pt modelId="{45183F90-E8E8-4609-BC3C-AD32E75A2928}" type="sibTrans" cxnId="{84DB1FE8-1997-46C5-A5F0-2C8142F54DB5}">
      <dgm:prSet/>
      <dgm:spPr/>
      <dgm:t>
        <a:bodyPr/>
        <a:lstStyle/>
        <a:p>
          <a:endParaRPr lang="en-US"/>
        </a:p>
      </dgm:t>
    </dgm:pt>
    <dgm:pt modelId="{AC6A9369-6E74-4FD6-B2A3-CBCB894F7335}">
      <dgm:prSet custT="1"/>
      <dgm:spPr/>
      <dgm:t>
        <a:bodyPr/>
        <a:lstStyle/>
        <a:p>
          <a:pPr>
            <a:buFont typeface="+mj-lt"/>
            <a:buAutoNum type="arabicPeriod"/>
          </a:pPr>
          <a:r>
            <a:rPr lang="en-US" sz="1800" dirty="0"/>
            <a:t>Recycle Gas Compressor : 2</a:t>
          </a:r>
          <a:r>
            <a:rPr lang="en-US" sz="1800" baseline="30000" dirty="0"/>
            <a:t>nd</a:t>
          </a:r>
          <a:r>
            <a:rPr lang="en-US" sz="1800" dirty="0"/>
            <a:t> Stage Suction KOD (V1111-A/B)</a:t>
          </a:r>
        </a:p>
      </dgm:t>
    </dgm:pt>
    <dgm:pt modelId="{537296BA-3EA0-4BF5-AF1A-43062A05B380}" type="parTrans" cxnId="{9D328257-AE78-43CB-B395-279235CBA9B3}">
      <dgm:prSet/>
      <dgm:spPr/>
      <dgm:t>
        <a:bodyPr/>
        <a:lstStyle/>
        <a:p>
          <a:endParaRPr lang="en-US"/>
        </a:p>
      </dgm:t>
    </dgm:pt>
    <dgm:pt modelId="{7D0BA057-0AC7-414E-8B55-6C40B60569E0}" type="sibTrans" cxnId="{9D328257-AE78-43CB-B395-279235CBA9B3}">
      <dgm:prSet/>
      <dgm:spPr/>
      <dgm:t>
        <a:bodyPr/>
        <a:lstStyle/>
        <a:p>
          <a:endParaRPr lang="en-US"/>
        </a:p>
      </dgm:t>
    </dgm:pt>
    <dgm:pt modelId="{5D80762F-3356-40D6-A28B-9A479D8AC9B5}">
      <dgm:prSet custT="1"/>
      <dgm:spPr/>
      <dgm:t>
        <a:bodyPr/>
        <a:lstStyle/>
        <a:p>
          <a:pPr>
            <a:buFont typeface="+mj-lt"/>
            <a:buAutoNum type="arabicPeriod"/>
          </a:pPr>
          <a:r>
            <a:rPr lang="en-US" sz="1800" dirty="0"/>
            <a:t>Recycle Gas Compressor : 1</a:t>
          </a:r>
          <a:r>
            <a:rPr lang="en-US" sz="1800" baseline="30000" dirty="0"/>
            <a:t>st</a:t>
          </a:r>
          <a:r>
            <a:rPr lang="en-US" sz="1800" dirty="0"/>
            <a:t> and 2</a:t>
          </a:r>
          <a:r>
            <a:rPr lang="en-US" sz="1800" baseline="30000" dirty="0"/>
            <a:t>nd</a:t>
          </a:r>
          <a:r>
            <a:rPr lang="en-US" sz="1800" dirty="0"/>
            <a:t> Stage discharge cooler and oil cooler (E-1110A)</a:t>
          </a:r>
        </a:p>
      </dgm:t>
    </dgm:pt>
    <dgm:pt modelId="{03986B93-766A-4364-9D42-F0EAC51DF5BE}" type="parTrans" cxnId="{AE59DC85-2EE4-4FC1-BED7-9D6C3C6B2590}">
      <dgm:prSet/>
      <dgm:spPr/>
      <dgm:t>
        <a:bodyPr/>
        <a:lstStyle/>
        <a:p>
          <a:endParaRPr lang="en-US"/>
        </a:p>
      </dgm:t>
    </dgm:pt>
    <dgm:pt modelId="{59E87433-DD1C-45C3-9DE7-6AE7312CF8A2}" type="sibTrans" cxnId="{AE59DC85-2EE4-4FC1-BED7-9D6C3C6B2590}">
      <dgm:prSet/>
      <dgm:spPr/>
      <dgm:t>
        <a:bodyPr/>
        <a:lstStyle/>
        <a:p>
          <a:endParaRPr lang="en-US"/>
        </a:p>
      </dgm:t>
    </dgm:pt>
    <dgm:pt modelId="{1E0B4A9E-0967-4FC7-8ABB-DA0A2CC33D92}">
      <dgm:prSet custT="1"/>
      <dgm:spPr/>
      <dgm:t>
        <a:bodyPr/>
        <a:lstStyle/>
        <a:p>
          <a:pPr>
            <a:buFont typeface="+mj-lt"/>
            <a:buAutoNum type="arabicPeriod"/>
          </a:pPr>
          <a:r>
            <a:rPr lang="en-US" sz="1800" dirty="0"/>
            <a:t>Recycle Gas Compressor : 1</a:t>
          </a:r>
          <a:r>
            <a:rPr lang="en-US" sz="1800" baseline="30000" dirty="0"/>
            <a:t>st</a:t>
          </a:r>
          <a:r>
            <a:rPr lang="en-US" sz="1800" dirty="0"/>
            <a:t> and 2</a:t>
          </a:r>
          <a:r>
            <a:rPr lang="en-US" sz="1800" baseline="30000" dirty="0"/>
            <a:t>nd</a:t>
          </a:r>
          <a:r>
            <a:rPr lang="en-US" sz="1800" dirty="0"/>
            <a:t> Stage discharge cooler and oil cooler (E-1111B)</a:t>
          </a:r>
        </a:p>
      </dgm:t>
    </dgm:pt>
    <dgm:pt modelId="{A892B224-52E6-4C43-A04F-9BDEA4561490}" type="parTrans" cxnId="{CD509B45-7232-430B-BA15-1F9B78881878}">
      <dgm:prSet/>
      <dgm:spPr/>
      <dgm:t>
        <a:bodyPr/>
        <a:lstStyle/>
        <a:p>
          <a:endParaRPr lang="en-US"/>
        </a:p>
      </dgm:t>
    </dgm:pt>
    <dgm:pt modelId="{ED8EAFDE-8140-4E50-9F3C-26F0CADEF625}" type="sibTrans" cxnId="{CD509B45-7232-430B-BA15-1F9B78881878}">
      <dgm:prSet/>
      <dgm:spPr/>
      <dgm:t>
        <a:bodyPr/>
        <a:lstStyle/>
        <a:p>
          <a:endParaRPr lang="en-US"/>
        </a:p>
      </dgm:t>
    </dgm:pt>
    <dgm:pt modelId="{87D76BEF-677E-40C6-8C75-8A3C1DA75CB8}">
      <dgm:prSet custT="1"/>
      <dgm:spPr/>
      <dgm:t>
        <a:bodyPr/>
        <a:lstStyle/>
        <a:p>
          <a:pPr>
            <a:buFont typeface="+mj-lt"/>
            <a:buAutoNum type="arabicPeriod"/>
          </a:pPr>
          <a:r>
            <a:rPr lang="en-US" sz="1800" dirty="0"/>
            <a:t>Feed Booster Compressor (K-3100A/B)</a:t>
          </a:r>
        </a:p>
      </dgm:t>
    </dgm:pt>
    <dgm:pt modelId="{573DB3E0-E01C-4397-8AEA-ECED5160CE99}" type="parTrans" cxnId="{671F57E2-A253-4F3F-9643-981908ECAE02}">
      <dgm:prSet/>
      <dgm:spPr/>
      <dgm:t>
        <a:bodyPr/>
        <a:lstStyle/>
        <a:p>
          <a:endParaRPr lang="en-US"/>
        </a:p>
      </dgm:t>
    </dgm:pt>
    <dgm:pt modelId="{73C1D271-2B7D-4D34-8FF7-E56BAAEE5D94}" type="sibTrans" cxnId="{671F57E2-A253-4F3F-9643-981908ECAE02}">
      <dgm:prSet/>
      <dgm:spPr/>
      <dgm:t>
        <a:bodyPr/>
        <a:lstStyle/>
        <a:p>
          <a:endParaRPr lang="en-US"/>
        </a:p>
      </dgm:t>
    </dgm:pt>
    <dgm:pt modelId="{3BA261CE-B791-41DF-8011-41001070A20B}">
      <dgm:prSet custT="1"/>
      <dgm:spPr/>
      <dgm:t>
        <a:bodyPr/>
        <a:lstStyle/>
        <a:p>
          <a:pPr>
            <a:buFont typeface="+mj-lt"/>
            <a:buAutoNum type="arabicPeriod"/>
          </a:pPr>
          <a:r>
            <a:rPr lang="en-US" sz="1800" dirty="0"/>
            <a:t>LO Cooler</a:t>
          </a:r>
        </a:p>
      </dgm:t>
    </dgm:pt>
    <dgm:pt modelId="{ED40F7E8-C78B-447B-AF3B-028A4C2581FF}" type="parTrans" cxnId="{1DF02343-7949-403A-B3D9-E4A3D344863F}">
      <dgm:prSet/>
      <dgm:spPr/>
      <dgm:t>
        <a:bodyPr/>
        <a:lstStyle/>
        <a:p>
          <a:endParaRPr lang="en-US"/>
        </a:p>
      </dgm:t>
    </dgm:pt>
    <dgm:pt modelId="{1C4B3299-7C6F-4E7D-BE85-D76F37E390A5}" type="sibTrans" cxnId="{1DF02343-7949-403A-B3D9-E4A3D344863F}">
      <dgm:prSet/>
      <dgm:spPr/>
      <dgm:t>
        <a:bodyPr/>
        <a:lstStyle/>
        <a:p>
          <a:endParaRPr lang="en-US"/>
        </a:p>
      </dgm:t>
    </dgm:pt>
    <dgm:pt modelId="{013E1EE3-9E80-48DC-9C49-8A58B1F0397E}">
      <dgm:prSet custT="1"/>
      <dgm:spPr/>
      <dgm:t>
        <a:bodyPr/>
        <a:lstStyle/>
        <a:p>
          <a:pPr>
            <a:buFont typeface="+mj-lt"/>
            <a:buAutoNum type="arabicPeriod"/>
          </a:pPr>
          <a:r>
            <a:rPr lang="en-US" sz="1800" dirty="0"/>
            <a:t>LO Skid</a:t>
          </a:r>
        </a:p>
      </dgm:t>
    </dgm:pt>
    <dgm:pt modelId="{F3CC1FBB-A935-4977-99E3-A8C683CED6E1}" type="parTrans" cxnId="{9BF2BC6D-02C2-4664-8290-C26243EA37BC}">
      <dgm:prSet/>
      <dgm:spPr/>
      <dgm:t>
        <a:bodyPr/>
        <a:lstStyle/>
        <a:p>
          <a:endParaRPr lang="en-US"/>
        </a:p>
      </dgm:t>
    </dgm:pt>
    <dgm:pt modelId="{E698AA99-2CB2-476D-B789-C2B43B8184E0}" type="sibTrans" cxnId="{9BF2BC6D-02C2-4664-8290-C26243EA37BC}">
      <dgm:prSet/>
      <dgm:spPr/>
      <dgm:t>
        <a:bodyPr/>
        <a:lstStyle/>
        <a:p>
          <a:endParaRPr lang="en-US"/>
        </a:p>
      </dgm:t>
    </dgm:pt>
    <dgm:pt modelId="{45E9E2F9-F888-462B-9B3D-CA6FF621EE8D}" type="pres">
      <dgm:prSet presAssocID="{78D26087-C8BE-46D8-A1BC-219EAEC41AAF}" presName="Name0" presStyleCnt="0">
        <dgm:presLayoutVars>
          <dgm:chMax val="7"/>
          <dgm:chPref val="7"/>
          <dgm:dir/>
        </dgm:presLayoutVars>
      </dgm:prSet>
      <dgm:spPr/>
    </dgm:pt>
    <dgm:pt modelId="{13E0878E-1C51-4A8A-8104-48012A23BD47}" type="pres">
      <dgm:prSet presAssocID="{78D26087-C8BE-46D8-A1BC-219EAEC41AAF}" presName="Name1" presStyleCnt="0"/>
      <dgm:spPr/>
    </dgm:pt>
    <dgm:pt modelId="{2C8314E2-92D2-4B53-8747-BA7BCCD68A8F}" type="pres">
      <dgm:prSet presAssocID="{78D26087-C8BE-46D8-A1BC-219EAEC41AAF}" presName="cycle" presStyleCnt="0"/>
      <dgm:spPr/>
    </dgm:pt>
    <dgm:pt modelId="{14E46F6B-96FD-4E15-BAF1-04DEB6EE9B89}" type="pres">
      <dgm:prSet presAssocID="{78D26087-C8BE-46D8-A1BC-219EAEC41AAF}" presName="srcNode" presStyleLbl="node1" presStyleIdx="0" presStyleCnt="1"/>
      <dgm:spPr/>
    </dgm:pt>
    <dgm:pt modelId="{C71137C3-1472-47A5-84AA-0EAE40BFD88C}" type="pres">
      <dgm:prSet presAssocID="{78D26087-C8BE-46D8-A1BC-219EAEC41AAF}" presName="conn" presStyleLbl="parChTrans1D2" presStyleIdx="0" presStyleCnt="1" custScaleX="103772" custScaleY="103731"/>
      <dgm:spPr/>
    </dgm:pt>
    <dgm:pt modelId="{0E4D7C43-4C11-427E-84AB-3C26266E8AE1}" type="pres">
      <dgm:prSet presAssocID="{78D26087-C8BE-46D8-A1BC-219EAEC41AAF}" presName="extraNode" presStyleLbl="node1" presStyleIdx="0" presStyleCnt="1"/>
      <dgm:spPr/>
    </dgm:pt>
    <dgm:pt modelId="{A5378A31-9409-453B-B7FC-2371FE494914}" type="pres">
      <dgm:prSet presAssocID="{78D26087-C8BE-46D8-A1BC-219EAEC41AAF}" presName="dstNode" presStyleLbl="node1" presStyleIdx="0" presStyleCnt="1"/>
      <dgm:spPr/>
    </dgm:pt>
    <dgm:pt modelId="{D27F6DE6-7707-4E51-B42A-B793BB447335}" type="pres">
      <dgm:prSet presAssocID="{B13D295F-66F1-4110-A4E1-5070B1120CD7}" presName="text_1" presStyleLbl="node1" presStyleIdx="0" presStyleCnt="1" custScaleY="212032">
        <dgm:presLayoutVars>
          <dgm:bulletEnabled val="1"/>
        </dgm:presLayoutVars>
      </dgm:prSet>
      <dgm:spPr/>
    </dgm:pt>
    <dgm:pt modelId="{CEDA62E8-53A2-4FE7-8503-3A396C30345E}" type="pres">
      <dgm:prSet presAssocID="{B13D295F-66F1-4110-A4E1-5070B1120CD7}" presName="accent_1" presStyleCnt="0"/>
      <dgm:spPr/>
    </dgm:pt>
    <dgm:pt modelId="{FE0E3612-42C6-458B-B073-DCA72FB02DD9}" type="pres">
      <dgm:prSet presAssocID="{B13D295F-66F1-4110-A4E1-5070B1120CD7}" presName="accentRepeatNode" presStyleLbl="solidFgAcc1" presStyleIdx="0" presStyleCnt="1" custScaleX="75870" custScaleY="76831"/>
      <dgm:spPr/>
    </dgm:pt>
  </dgm:ptLst>
  <dgm:cxnLst>
    <dgm:cxn modelId="{38D4D807-5FF6-49EC-A5DC-74370B36733A}" type="presOf" srcId="{C47329A4-49EA-4280-A99A-38D9FAB64528}" destId="{C71137C3-1472-47A5-84AA-0EAE40BFD88C}" srcOrd="0" destOrd="0" presId="urn:microsoft.com/office/officeart/2008/layout/VerticalCurvedList"/>
    <dgm:cxn modelId="{55E2C117-DC42-4A0B-8ACA-C6AF6A36DE2E}" srcId="{B13D295F-66F1-4110-A4E1-5070B1120CD7}" destId="{F4CC9C88-3AB8-4A3C-AB0A-5652CC5AA579}" srcOrd="3" destOrd="0" parTransId="{1AD1E4FE-82C0-4C1C-9A9B-BE0F54BBD73A}" sibTransId="{7EF8CAEA-56FF-48F1-AB73-71AC15F8392E}"/>
    <dgm:cxn modelId="{9CF35C18-5BD0-4658-B183-A66B8A08ABD4}" type="presOf" srcId="{870B45A7-0A3B-4E8B-A7E6-F459177E3CD8}" destId="{D27F6DE6-7707-4E51-B42A-B793BB447335}" srcOrd="0" destOrd="5" presId="urn:microsoft.com/office/officeart/2008/layout/VerticalCurvedList"/>
    <dgm:cxn modelId="{ABE43B29-1DB9-4263-B883-D83DCBE15928}" type="presOf" srcId="{3BA261CE-B791-41DF-8011-41001070A20B}" destId="{D27F6DE6-7707-4E51-B42A-B793BB447335}" srcOrd="0" destOrd="15" presId="urn:microsoft.com/office/officeart/2008/layout/VerticalCurvedList"/>
    <dgm:cxn modelId="{1129D82A-ADE4-43A8-8954-F268C5315C97}" srcId="{B13D295F-66F1-4110-A4E1-5070B1120CD7}" destId="{C317ACEC-BFA2-4815-BF41-F1C65D3D62D3}" srcOrd="8" destOrd="0" parTransId="{E8BD7643-7CDE-4FC9-B9C9-9EAF880C96E2}" sibTransId="{F421F79F-F870-44B2-8427-2D71DB82201A}"/>
    <dgm:cxn modelId="{05DDE53F-5E6A-446B-A44F-DD7D0EE3E8F8}" srcId="{B13D295F-66F1-4110-A4E1-5070B1120CD7}" destId="{4C5A0111-9576-44A6-A629-8A529D612AC3}" srcOrd="1" destOrd="0" parTransId="{F81B734F-4BF6-4AB5-B2F3-0B9EB25A4293}" sibTransId="{38F59F9F-A492-4A27-AC3B-6F13BEF606AA}"/>
    <dgm:cxn modelId="{412FA05E-E3A3-4ED5-8405-40BBEC3A53DD}" type="presOf" srcId="{F4CC9C88-3AB8-4A3C-AB0A-5652CC5AA579}" destId="{D27F6DE6-7707-4E51-B42A-B793BB447335}" srcOrd="0" destOrd="4" presId="urn:microsoft.com/office/officeart/2008/layout/VerticalCurvedList"/>
    <dgm:cxn modelId="{FD88CA5F-2867-401A-9D93-0C96795543E9}" type="presOf" srcId="{C343AFFC-EC7C-45FC-B0B4-BCE9FB9309E6}" destId="{D27F6DE6-7707-4E51-B42A-B793BB447335}" srcOrd="0" destOrd="10" presId="urn:microsoft.com/office/officeart/2008/layout/VerticalCurvedList"/>
    <dgm:cxn modelId="{1DF02343-7949-403A-B3D9-E4A3D344863F}" srcId="{B13D295F-66F1-4110-A4E1-5070B1120CD7}" destId="{3BA261CE-B791-41DF-8011-41001070A20B}" srcOrd="14" destOrd="0" parTransId="{ED40F7E8-C78B-447B-AF3B-028A4C2581FF}" sibTransId="{1C4B3299-7C6F-4E7D-BE85-D76F37E390A5}"/>
    <dgm:cxn modelId="{DA506C65-B32B-4710-9EFA-9B83895079F2}" type="presOf" srcId="{F6453258-ADE6-404C-A2C8-684342481573}" destId="{D27F6DE6-7707-4E51-B42A-B793BB447335}" srcOrd="0" destOrd="3" presId="urn:microsoft.com/office/officeart/2008/layout/VerticalCurvedList"/>
    <dgm:cxn modelId="{CD509B45-7232-430B-BA15-1F9B78881878}" srcId="{B13D295F-66F1-4110-A4E1-5070B1120CD7}" destId="{1E0B4A9E-0967-4FC7-8ABB-DA0A2CC33D92}" srcOrd="12" destOrd="0" parTransId="{A892B224-52E6-4C43-A04F-9BDEA4561490}" sibTransId="{ED8EAFDE-8140-4E50-9F3C-26F0CADEF625}"/>
    <dgm:cxn modelId="{97B8F067-28F5-4419-A831-2BF9A720E17C}" type="presOf" srcId="{78D26087-C8BE-46D8-A1BC-219EAEC41AAF}" destId="{45E9E2F9-F888-462B-9B3D-CA6FF621EE8D}" srcOrd="0" destOrd="0" presId="urn:microsoft.com/office/officeart/2008/layout/VerticalCurvedList"/>
    <dgm:cxn modelId="{9BF2BC6D-02C2-4664-8290-C26243EA37BC}" srcId="{B13D295F-66F1-4110-A4E1-5070B1120CD7}" destId="{013E1EE3-9E80-48DC-9C49-8A58B1F0397E}" srcOrd="15" destOrd="0" parTransId="{F3CC1FBB-A935-4977-99E3-A8C683CED6E1}" sibTransId="{E698AA99-2CB2-476D-B789-C2B43B8184E0}"/>
    <dgm:cxn modelId="{2B441377-20B3-4C16-9A61-61C2747C3051}" type="presOf" srcId="{4C5A0111-9576-44A6-A629-8A529D612AC3}" destId="{D27F6DE6-7707-4E51-B42A-B793BB447335}" srcOrd="0" destOrd="2" presId="urn:microsoft.com/office/officeart/2008/layout/VerticalCurvedList"/>
    <dgm:cxn modelId="{9D328257-AE78-43CB-B395-279235CBA9B3}" srcId="{B13D295F-66F1-4110-A4E1-5070B1120CD7}" destId="{AC6A9369-6E74-4FD6-B2A3-CBCB894F7335}" srcOrd="10" destOrd="0" parTransId="{537296BA-3EA0-4BF5-AF1A-43062A05B380}" sibTransId="{7D0BA057-0AC7-414E-8B55-6C40B60569E0}"/>
    <dgm:cxn modelId="{E2994F7A-E276-4AD9-9C25-6F085AEC8211}" srcId="{B13D295F-66F1-4110-A4E1-5070B1120CD7}" destId="{6181FD84-054E-45DD-A080-ED91F53E57A2}" srcOrd="6" destOrd="0" parTransId="{8EB89DFB-13E5-495B-975D-30DC6FF959C6}" sibTransId="{768F9565-EE23-4827-BCF8-FF042F188CB2}"/>
    <dgm:cxn modelId="{C0F6FE83-C4C6-45A8-8AAC-5733E8999BC0}" type="presOf" srcId="{1E0B4A9E-0967-4FC7-8ABB-DA0A2CC33D92}" destId="{D27F6DE6-7707-4E51-B42A-B793BB447335}" srcOrd="0" destOrd="13" presId="urn:microsoft.com/office/officeart/2008/layout/VerticalCurvedList"/>
    <dgm:cxn modelId="{FF491685-49FF-480B-9BE8-AF2246D00F43}" srcId="{B13D295F-66F1-4110-A4E1-5070B1120CD7}" destId="{F6453258-ADE6-404C-A2C8-684342481573}" srcOrd="2" destOrd="0" parTransId="{A92D52F9-485E-4867-B34D-F4C18433D751}" sibTransId="{1C940823-F6A3-4BCA-A980-980AE5BEF10F}"/>
    <dgm:cxn modelId="{AE59DC85-2EE4-4FC1-BED7-9D6C3C6B2590}" srcId="{B13D295F-66F1-4110-A4E1-5070B1120CD7}" destId="{5D80762F-3356-40D6-A28B-9A479D8AC9B5}" srcOrd="11" destOrd="0" parTransId="{03986B93-766A-4364-9D42-F0EAC51DF5BE}" sibTransId="{59E87433-DD1C-45C3-9DE7-6AE7312CF8A2}"/>
    <dgm:cxn modelId="{0B05AF92-168D-4770-8C4C-08EA9449F1BD}" type="presOf" srcId="{C317ACEC-BFA2-4815-BF41-F1C65D3D62D3}" destId="{D27F6DE6-7707-4E51-B42A-B793BB447335}" srcOrd="0" destOrd="9" presId="urn:microsoft.com/office/officeart/2008/layout/VerticalCurvedList"/>
    <dgm:cxn modelId="{13FB3199-3C77-4C17-981B-EFD7E22A5AD9}" type="presOf" srcId="{B13D295F-66F1-4110-A4E1-5070B1120CD7}" destId="{D27F6DE6-7707-4E51-B42A-B793BB447335}" srcOrd="0" destOrd="0" presId="urn:microsoft.com/office/officeart/2008/layout/VerticalCurvedList"/>
    <dgm:cxn modelId="{39E0BA9E-4E23-4BB6-8A2D-51291F926A57}" type="presOf" srcId="{E84A7596-1C02-47F3-B385-4F260F76E6B5}" destId="{D27F6DE6-7707-4E51-B42A-B793BB447335}" srcOrd="0" destOrd="8" presId="urn:microsoft.com/office/officeart/2008/layout/VerticalCurvedList"/>
    <dgm:cxn modelId="{E11D16A2-AF56-48F2-886F-C33C4D3014F4}" type="presOf" srcId="{87D76BEF-677E-40C6-8C75-8A3C1DA75CB8}" destId="{D27F6DE6-7707-4E51-B42A-B793BB447335}" srcOrd="0" destOrd="14" presId="urn:microsoft.com/office/officeart/2008/layout/VerticalCurvedList"/>
    <dgm:cxn modelId="{C771F9A4-33AE-43C6-B62B-97EF9E7955F4}" srcId="{B13D295F-66F1-4110-A4E1-5070B1120CD7}" destId="{E84A7596-1C02-47F3-B385-4F260F76E6B5}" srcOrd="7" destOrd="0" parTransId="{AC129226-CA5C-4F92-A006-0E0B88A615B3}" sibTransId="{5D2B12DA-CEB3-450D-BB71-3BAFE462CCCC}"/>
    <dgm:cxn modelId="{B88456A6-31B4-415D-A660-840ED2DEC8FF}" type="presOf" srcId="{6181FD84-054E-45DD-A080-ED91F53E57A2}" destId="{D27F6DE6-7707-4E51-B42A-B793BB447335}" srcOrd="0" destOrd="7" presId="urn:microsoft.com/office/officeart/2008/layout/VerticalCurvedList"/>
    <dgm:cxn modelId="{A66565A7-7DDF-43F9-B39B-14FA49EDE698}" type="presOf" srcId="{024525F0-7830-4556-82C1-2DFF99D56C52}" destId="{D27F6DE6-7707-4E51-B42A-B793BB447335}" srcOrd="0" destOrd="6" presId="urn:microsoft.com/office/officeart/2008/layout/VerticalCurvedList"/>
    <dgm:cxn modelId="{EC4273B0-A585-48CB-AD36-94FEBF111AB9}" srcId="{B13D295F-66F1-4110-A4E1-5070B1120CD7}" destId="{024525F0-7830-4556-82C1-2DFF99D56C52}" srcOrd="5" destOrd="0" parTransId="{00FCEC52-AD7A-4A29-9CF9-27867A540C61}" sibTransId="{A4FCC193-56C9-4E2E-8EEE-7D7BE110FDE9}"/>
    <dgm:cxn modelId="{3CB3CFBC-157C-433A-81D7-D1A96892F063}" type="presOf" srcId="{5D80762F-3356-40D6-A28B-9A479D8AC9B5}" destId="{D27F6DE6-7707-4E51-B42A-B793BB447335}" srcOrd="0" destOrd="12" presId="urn:microsoft.com/office/officeart/2008/layout/VerticalCurvedList"/>
    <dgm:cxn modelId="{8549ECCA-518D-40E2-AC3A-C14CD756F643}" type="presOf" srcId="{728626BC-D4CE-4A81-BD40-ED5A62DB266A}" destId="{D27F6DE6-7707-4E51-B42A-B793BB447335}" srcOrd="0" destOrd="1" presId="urn:microsoft.com/office/officeart/2008/layout/VerticalCurvedList"/>
    <dgm:cxn modelId="{218957D9-077E-4F55-95E5-14049A360C58}" srcId="{B13D295F-66F1-4110-A4E1-5070B1120CD7}" destId="{870B45A7-0A3B-4E8B-A7E6-F459177E3CD8}" srcOrd="4" destOrd="0" parTransId="{D2E5123E-4183-40EA-8169-980E4603E94D}" sibTransId="{C149BCFF-2F8E-478A-B8AD-BAA9C86A9A7F}"/>
    <dgm:cxn modelId="{6BFA89E0-5AE0-4540-BED3-C3F3C566FC17}" srcId="{78D26087-C8BE-46D8-A1BC-219EAEC41AAF}" destId="{B13D295F-66F1-4110-A4E1-5070B1120CD7}" srcOrd="0" destOrd="0" parTransId="{B5B44A54-73F7-4454-990F-BE17A055401E}" sibTransId="{B0DF7A25-C805-4D33-8279-770271F61FC9}"/>
    <dgm:cxn modelId="{AF63BFE0-F6E2-41A5-8798-22B9559E230B}" type="presOf" srcId="{013E1EE3-9E80-48DC-9C49-8A58B1F0397E}" destId="{D27F6DE6-7707-4E51-B42A-B793BB447335}" srcOrd="0" destOrd="16" presId="urn:microsoft.com/office/officeart/2008/layout/VerticalCurvedList"/>
    <dgm:cxn modelId="{671F57E2-A253-4F3F-9643-981908ECAE02}" srcId="{B13D295F-66F1-4110-A4E1-5070B1120CD7}" destId="{87D76BEF-677E-40C6-8C75-8A3C1DA75CB8}" srcOrd="13" destOrd="0" parTransId="{573DB3E0-E01C-4397-8AEA-ECED5160CE99}" sibTransId="{73C1D271-2B7D-4D34-8FF7-E56BAAEE5D94}"/>
    <dgm:cxn modelId="{84DB1FE8-1997-46C5-A5F0-2C8142F54DB5}" srcId="{B13D295F-66F1-4110-A4E1-5070B1120CD7}" destId="{C343AFFC-EC7C-45FC-B0B4-BCE9FB9309E6}" srcOrd="9" destOrd="0" parTransId="{493B0C5B-1FFA-4C04-BA11-6C7AC88B9BF7}" sibTransId="{45183F90-E8E8-4609-BC3C-AD32E75A2928}"/>
    <dgm:cxn modelId="{EB2652F9-18F6-4215-AD03-DD9C1C48DAD4}" type="presOf" srcId="{AC6A9369-6E74-4FD6-B2A3-CBCB894F7335}" destId="{D27F6DE6-7707-4E51-B42A-B793BB447335}" srcOrd="0" destOrd="11" presId="urn:microsoft.com/office/officeart/2008/layout/VerticalCurvedList"/>
    <dgm:cxn modelId="{66FEA5FE-F997-43D8-B7CC-DB5355BC1DB6}" srcId="{B13D295F-66F1-4110-A4E1-5070B1120CD7}" destId="{728626BC-D4CE-4A81-BD40-ED5A62DB266A}" srcOrd="0" destOrd="0" parTransId="{8A3B47B0-739F-4BAB-95E0-5C64EE7D196A}" sibTransId="{C47329A4-49EA-4280-A99A-38D9FAB64528}"/>
    <dgm:cxn modelId="{9E0CCF33-5A3F-47E7-A53E-CFE7EA61973F}" type="presParOf" srcId="{45E9E2F9-F888-462B-9B3D-CA6FF621EE8D}" destId="{13E0878E-1C51-4A8A-8104-48012A23BD47}" srcOrd="0" destOrd="0" presId="urn:microsoft.com/office/officeart/2008/layout/VerticalCurvedList"/>
    <dgm:cxn modelId="{189B09B8-FEE2-46DB-BAC1-4426129E5114}" type="presParOf" srcId="{13E0878E-1C51-4A8A-8104-48012A23BD47}" destId="{2C8314E2-92D2-4B53-8747-BA7BCCD68A8F}" srcOrd="0" destOrd="0" presId="urn:microsoft.com/office/officeart/2008/layout/VerticalCurvedList"/>
    <dgm:cxn modelId="{FDB93054-28A7-47D1-AD66-0B3ADB305CF7}" type="presParOf" srcId="{2C8314E2-92D2-4B53-8747-BA7BCCD68A8F}" destId="{14E46F6B-96FD-4E15-BAF1-04DEB6EE9B89}" srcOrd="0" destOrd="0" presId="urn:microsoft.com/office/officeart/2008/layout/VerticalCurvedList"/>
    <dgm:cxn modelId="{708E98A3-E9F6-4D7B-9F37-0DE1BE8E3F52}" type="presParOf" srcId="{2C8314E2-92D2-4B53-8747-BA7BCCD68A8F}" destId="{C71137C3-1472-47A5-84AA-0EAE40BFD88C}" srcOrd="1" destOrd="0" presId="urn:microsoft.com/office/officeart/2008/layout/VerticalCurvedList"/>
    <dgm:cxn modelId="{D6606472-A619-492B-8761-CEAFECB8F734}" type="presParOf" srcId="{2C8314E2-92D2-4B53-8747-BA7BCCD68A8F}" destId="{0E4D7C43-4C11-427E-84AB-3C26266E8AE1}" srcOrd="2" destOrd="0" presId="urn:microsoft.com/office/officeart/2008/layout/VerticalCurvedList"/>
    <dgm:cxn modelId="{6C519248-F485-4618-8879-86BFEB3E745A}" type="presParOf" srcId="{2C8314E2-92D2-4B53-8747-BA7BCCD68A8F}" destId="{A5378A31-9409-453B-B7FC-2371FE494914}" srcOrd="3" destOrd="0" presId="urn:microsoft.com/office/officeart/2008/layout/VerticalCurvedList"/>
    <dgm:cxn modelId="{6363936B-C69F-4CC2-82C5-FD97112C3360}" type="presParOf" srcId="{13E0878E-1C51-4A8A-8104-48012A23BD47}" destId="{D27F6DE6-7707-4E51-B42A-B793BB447335}" srcOrd="1" destOrd="0" presId="urn:microsoft.com/office/officeart/2008/layout/VerticalCurvedList"/>
    <dgm:cxn modelId="{DA749ADB-5D8D-4E0E-991E-82E11A273138}" type="presParOf" srcId="{13E0878E-1C51-4A8A-8104-48012A23BD47}" destId="{CEDA62E8-53A2-4FE7-8503-3A396C30345E}" srcOrd="2" destOrd="0" presId="urn:microsoft.com/office/officeart/2008/layout/VerticalCurvedList"/>
    <dgm:cxn modelId="{72F3C48F-09D3-4B18-9D21-2BDE66459E20}" type="presParOf" srcId="{CEDA62E8-53A2-4FE7-8503-3A396C30345E}" destId="{FE0E3612-42C6-458B-B073-DCA72FB02D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F9AF81-392C-4752-9430-CEA3516E3BE2}"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en-US"/>
        </a:p>
      </dgm:t>
    </dgm:pt>
    <dgm:pt modelId="{27994577-B48E-4168-9CD4-68B60AA7889C}">
      <dgm:prSet phldrT="[Text]" custT="1"/>
      <dgm:spPr/>
      <dgm:t>
        <a:bodyPr/>
        <a:lstStyle/>
        <a:p>
          <a:r>
            <a:rPr lang="en-US" sz="1800" dirty="0"/>
            <a:t>Electrical and electronic equipment such as transmitters, circuit breakers, fuses, switches, relays, solenoids and resistors produce significant amounts of heat, arcing and sparking during normal and abnormal operation, which could pose a substantial risk of fire or explosion in facilities where chemicals are manufactured, processed or utilized. </a:t>
          </a:r>
        </a:p>
      </dgm:t>
    </dgm:pt>
    <dgm:pt modelId="{3073593F-CA40-4934-BA51-BC5685C7BA30}" type="parTrans" cxnId="{30BEA196-86FB-4D44-9418-2B32D18FACDD}">
      <dgm:prSet/>
      <dgm:spPr/>
      <dgm:t>
        <a:bodyPr/>
        <a:lstStyle/>
        <a:p>
          <a:endParaRPr lang="en-US"/>
        </a:p>
      </dgm:t>
    </dgm:pt>
    <dgm:pt modelId="{70651AD5-5A06-4EC5-B175-4FD08CB74634}" type="sibTrans" cxnId="{30BEA196-86FB-4D44-9418-2B32D18FACDD}">
      <dgm:prSet/>
      <dgm:spPr/>
      <dgm:t>
        <a:bodyPr/>
        <a:lstStyle/>
        <a:p>
          <a:endParaRPr lang="en-US"/>
        </a:p>
      </dgm:t>
    </dgm:pt>
    <dgm:pt modelId="{8201F4EB-BF9B-4B4C-8DD6-88883764F532}">
      <dgm:prSet phldrT="[Text]" custT="1"/>
      <dgm:spPr/>
      <dgm:t>
        <a:bodyPr/>
        <a:lstStyle/>
        <a:p>
          <a:r>
            <a:rPr lang="en-US" sz="1800" dirty="0"/>
            <a:t>To minimize the risk of fires or explosions that could result from this arcing, sparking and heat dissipation, it is critically important that electrical/ electronic equipment be designed, tested and labeled as being acceptable for use in the areas in which they are installed.</a:t>
          </a:r>
        </a:p>
      </dgm:t>
    </dgm:pt>
    <dgm:pt modelId="{75FA489C-23B2-4A55-A005-0DC39430B393}" type="parTrans" cxnId="{D4CF7D71-D927-432C-B984-32BBD26CB141}">
      <dgm:prSet/>
      <dgm:spPr/>
      <dgm:t>
        <a:bodyPr/>
        <a:lstStyle/>
        <a:p>
          <a:endParaRPr lang="en-US"/>
        </a:p>
      </dgm:t>
    </dgm:pt>
    <dgm:pt modelId="{34223ED3-367B-4872-AEA6-C9FA219F86F4}" type="sibTrans" cxnId="{D4CF7D71-D927-432C-B984-32BBD26CB141}">
      <dgm:prSet/>
      <dgm:spPr/>
      <dgm:t>
        <a:bodyPr/>
        <a:lstStyle/>
        <a:p>
          <a:endParaRPr lang="en-US"/>
        </a:p>
      </dgm:t>
    </dgm:pt>
    <dgm:pt modelId="{27A9052F-9339-440C-90F9-DFBB529A9998}">
      <dgm:prSet phldrT="[Text]" custT="1"/>
      <dgm:spPr/>
      <dgm:t>
        <a:bodyPr/>
        <a:lstStyle/>
        <a:p>
          <a:r>
            <a:rPr lang="en-US" sz="1800" dirty="0"/>
            <a:t>Protection methods are used to eliminate any one or more element from the fire triangle or explosion hexagon to avoid any fire, explosion . </a:t>
          </a:r>
        </a:p>
      </dgm:t>
    </dgm:pt>
    <dgm:pt modelId="{C6C28014-D4AF-4A5C-B2F8-199CD5669C74}" type="parTrans" cxnId="{44FFA149-981D-419C-A28A-207A3757C4A7}">
      <dgm:prSet/>
      <dgm:spPr/>
      <dgm:t>
        <a:bodyPr/>
        <a:lstStyle/>
        <a:p>
          <a:endParaRPr lang="en-US"/>
        </a:p>
      </dgm:t>
    </dgm:pt>
    <dgm:pt modelId="{EC6395BB-DF24-46E0-BA23-5FB39796B7C0}" type="sibTrans" cxnId="{44FFA149-981D-419C-A28A-207A3757C4A7}">
      <dgm:prSet/>
      <dgm:spPr/>
      <dgm:t>
        <a:bodyPr/>
        <a:lstStyle/>
        <a:p>
          <a:endParaRPr lang="en-US"/>
        </a:p>
      </dgm:t>
    </dgm:pt>
    <dgm:pt modelId="{706A5FD4-DE5F-4361-A2BB-4045A1303214}" type="pres">
      <dgm:prSet presAssocID="{66F9AF81-392C-4752-9430-CEA3516E3BE2}" presName="linear" presStyleCnt="0">
        <dgm:presLayoutVars>
          <dgm:dir/>
          <dgm:animLvl val="lvl"/>
          <dgm:resizeHandles val="exact"/>
        </dgm:presLayoutVars>
      </dgm:prSet>
      <dgm:spPr/>
    </dgm:pt>
    <dgm:pt modelId="{FED07EE1-31FE-447F-B806-882885DFF731}" type="pres">
      <dgm:prSet presAssocID="{27994577-B48E-4168-9CD4-68B60AA7889C}" presName="parentLin" presStyleCnt="0"/>
      <dgm:spPr/>
    </dgm:pt>
    <dgm:pt modelId="{7AB669A1-6432-4BD0-8B22-B8607134B995}" type="pres">
      <dgm:prSet presAssocID="{27994577-B48E-4168-9CD4-68B60AA7889C}" presName="parentLeftMargin" presStyleLbl="node1" presStyleIdx="0" presStyleCnt="3"/>
      <dgm:spPr/>
    </dgm:pt>
    <dgm:pt modelId="{89B04261-6786-47C7-8036-4D1D4F9EAB91}" type="pres">
      <dgm:prSet presAssocID="{27994577-B48E-4168-9CD4-68B60AA7889C}" presName="parentText" presStyleLbl="node1" presStyleIdx="0" presStyleCnt="3" custScaleX="126786">
        <dgm:presLayoutVars>
          <dgm:chMax val="0"/>
          <dgm:bulletEnabled val="1"/>
        </dgm:presLayoutVars>
      </dgm:prSet>
      <dgm:spPr/>
    </dgm:pt>
    <dgm:pt modelId="{13B1AC35-2F86-4C17-91A8-DB4827820A5E}" type="pres">
      <dgm:prSet presAssocID="{27994577-B48E-4168-9CD4-68B60AA7889C}" presName="negativeSpace" presStyleCnt="0"/>
      <dgm:spPr/>
    </dgm:pt>
    <dgm:pt modelId="{51AD36E7-F13B-43CE-B447-FC4A1BBA83B4}" type="pres">
      <dgm:prSet presAssocID="{27994577-B48E-4168-9CD4-68B60AA7889C}" presName="childText" presStyleLbl="conFgAcc1" presStyleIdx="0" presStyleCnt="3">
        <dgm:presLayoutVars>
          <dgm:bulletEnabled val="1"/>
        </dgm:presLayoutVars>
      </dgm:prSet>
      <dgm:spPr/>
    </dgm:pt>
    <dgm:pt modelId="{EB49236B-B2A6-4348-B066-F3B5087506F6}" type="pres">
      <dgm:prSet presAssocID="{70651AD5-5A06-4EC5-B175-4FD08CB74634}" presName="spaceBetweenRectangles" presStyleCnt="0"/>
      <dgm:spPr/>
    </dgm:pt>
    <dgm:pt modelId="{C472AD8C-2E94-4E11-8273-741F6E3374E3}" type="pres">
      <dgm:prSet presAssocID="{8201F4EB-BF9B-4B4C-8DD6-88883764F532}" presName="parentLin" presStyleCnt="0"/>
      <dgm:spPr/>
    </dgm:pt>
    <dgm:pt modelId="{10EE53B1-C541-4D7C-A33D-A35F36409188}" type="pres">
      <dgm:prSet presAssocID="{8201F4EB-BF9B-4B4C-8DD6-88883764F532}" presName="parentLeftMargin" presStyleLbl="node1" presStyleIdx="0" presStyleCnt="3"/>
      <dgm:spPr/>
    </dgm:pt>
    <dgm:pt modelId="{F3090CD2-E5A2-45C3-B78C-967CD1F75C73}" type="pres">
      <dgm:prSet presAssocID="{8201F4EB-BF9B-4B4C-8DD6-88883764F532}" presName="parentText" presStyleLbl="node1" presStyleIdx="1" presStyleCnt="3" custScaleX="127678">
        <dgm:presLayoutVars>
          <dgm:chMax val="0"/>
          <dgm:bulletEnabled val="1"/>
        </dgm:presLayoutVars>
      </dgm:prSet>
      <dgm:spPr/>
    </dgm:pt>
    <dgm:pt modelId="{96F6DAE3-577F-44DC-AC5A-E45F9607CF7F}" type="pres">
      <dgm:prSet presAssocID="{8201F4EB-BF9B-4B4C-8DD6-88883764F532}" presName="negativeSpace" presStyleCnt="0"/>
      <dgm:spPr/>
    </dgm:pt>
    <dgm:pt modelId="{2122A40E-4F25-4F14-8ABC-4A8C8E282BCF}" type="pres">
      <dgm:prSet presAssocID="{8201F4EB-BF9B-4B4C-8DD6-88883764F532}" presName="childText" presStyleLbl="conFgAcc1" presStyleIdx="1" presStyleCnt="3">
        <dgm:presLayoutVars>
          <dgm:bulletEnabled val="1"/>
        </dgm:presLayoutVars>
      </dgm:prSet>
      <dgm:spPr/>
    </dgm:pt>
    <dgm:pt modelId="{65084268-8A52-4843-9F55-98AF9C227CCF}" type="pres">
      <dgm:prSet presAssocID="{34223ED3-367B-4872-AEA6-C9FA219F86F4}" presName="spaceBetweenRectangles" presStyleCnt="0"/>
      <dgm:spPr/>
    </dgm:pt>
    <dgm:pt modelId="{9E2C626E-A515-4ADD-8E4B-5FD4A31D1ED0}" type="pres">
      <dgm:prSet presAssocID="{27A9052F-9339-440C-90F9-DFBB529A9998}" presName="parentLin" presStyleCnt="0"/>
      <dgm:spPr/>
    </dgm:pt>
    <dgm:pt modelId="{E569988D-F142-467B-97B4-020BCC3F4045}" type="pres">
      <dgm:prSet presAssocID="{27A9052F-9339-440C-90F9-DFBB529A9998}" presName="parentLeftMargin" presStyleLbl="node1" presStyleIdx="1" presStyleCnt="3"/>
      <dgm:spPr/>
    </dgm:pt>
    <dgm:pt modelId="{E20EF4F3-D73D-406C-841A-73FA6BEEAC8A}" type="pres">
      <dgm:prSet presAssocID="{27A9052F-9339-440C-90F9-DFBB529A9998}" presName="parentText" presStyleLbl="node1" presStyleIdx="2" presStyleCnt="3" custScaleX="127668">
        <dgm:presLayoutVars>
          <dgm:chMax val="0"/>
          <dgm:bulletEnabled val="1"/>
        </dgm:presLayoutVars>
      </dgm:prSet>
      <dgm:spPr/>
    </dgm:pt>
    <dgm:pt modelId="{782BDC3A-392A-4580-ABB4-DBD263495AB1}" type="pres">
      <dgm:prSet presAssocID="{27A9052F-9339-440C-90F9-DFBB529A9998}" presName="negativeSpace" presStyleCnt="0"/>
      <dgm:spPr/>
    </dgm:pt>
    <dgm:pt modelId="{920DB46C-1A44-48A4-87E5-AFFCFB3FC67E}" type="pres">
      <dgm:prSet presAssocID="{27A9052F-9339-440C-90F9-DFBB529A9998}" presName="childText" presStyleLbl="conFgAcc1" presStyleIdx="2" presStyleCnt="3">
        <dgm:presLayoutVars>
          <dgm:bulletEnabled val="1"/>
        </dgm:presLayoutVars>
      </dgm:prSet>
      <dgm:spPr/>
    </dgm:pt>
  </dgm:ptLst>
  <dgm:cxnLst>
    <dgm:cxn modelId="{9BE4911A-4F47-4DE0-A2A6-97D0CDF8C64D}" type="presOf" srcId="{66F9AF81-392C-4752-9430-CEA3516E3BE2}" destId="{706A5FD4-DE5F-4361-A2BB-4045A1303214}" srcOrd="0" destOrd="0" presId="urn:microsoft.com/office/officeart/2005/8/layout/list1"/>
    <dgm:cxn modelId="{8F21C12A-280E-458D-821B-463D234359EB}" type="presOf" srcId="{27994577-B48E-4168-9CD4-68B60AA7889C}" destId="{7AB669A1-6432-4BD0-8B22-B8607134B995}" srcOrd="0" destOrd="0" presId="urn:microsoft.com/office/officeart/2005/8/layout/list1"/>
    <dgm:cxn modelId="{44FFA149-981D-419C-A28A-207A3757C4A7}" srcId="{66F9AF81-392C-4752-9430-CEA3516E3BE2}" destId="{27A9052F-9339-440C-90F9-DFBB529A9998}" srcOrd="2" destOrd="0" parTransId="{C6C28014-D4AF-4A5C-B2F8-199CD5669C74}" sibTransId="{EC6395BB-DF24-46E0-BA23-5FB39796B7C0}"/>
    <dgm:cxn modelId="{F80D1A6E-CFB7-494E-B629-37D0D63DF865}" type="presOf" srcId="{27A9052F-9339-440C-90F9-DFBB529A9998}" destId="{E20EF4F3-D73D-406C-841A-73FA6BEEAC8A}" srcOrd="1" destOrd="0" presId="urn:microsoft.com/office/officeart/2005/8/layout/list1"/>
    <dgm:cxn modelId="{D4CF7D71-D927-432C-B984-32BBD26CB141}" srcId="{66F9AF81-392C-4752-9430-CEA3516E3BE2}" destId="{8201F4EB-BF9B-4B4C-8DD6-88883764F532}" srcOrd="1" destOrd="0" parTransId="{75FA489C-23B2-4A55-A005-0DC39430B393}" sibTransId="{34223ED3-367B-4872-AEA6-C9FA219F86F4}"/>
    <dgm:cxn modelId="{37030B53-E399-49E4-8A5D-6B5531FD7676}" type="presOf" srcId="{27A9052F-9339-440C-90F9-DFBB529A9998}" destId="{E569988D-F142-467B-97B4-020BCC3F4045}" srcOrd="0" destOrd="0" presId="urn:microsoft.com/office/officeart/2005/8/layout/list1"/>
    <dgm:cxn modelId="{30BEA196-86FB-4D44-9418-2B32D18FACDD}" srcId="{66F9AF81-392C-4752-9430-CEA3516E3BE2}" destId="{27994577-B48E-4168-9CD4-68B60AA7889C}" srcOrd="0" destOrd="0" parTransId="{3073593F-CA40-4934-BA51-BC5685C7BA30}" sibTransId="{70651AD5-5A06-4EC5-B175-4FD08CB74634}"/>
    <dgm:cxn modelId="{2784C9AC-DB0B-4BEB-9A4E-9BB3B74F3137}" type="presOf" srcId="{8201F4EB-BF9B-4B4C-8DD6-88883764F532}" destId="{F3090CD2-E5A2-45C3-B78C-967CD1F75C73}" srcOrd="1" destOrd="0" presId="urn:microsoft.com/office/officeart/2005/8/layout/list1"/>
    <dgm:cxn modelId="{29402FC5-6895-44AD-8CC2-83F9185589BB}" type="presOf" srcId="{27994577-B48E-4168-9CD4-68B60AA7889C}" destId="{89B04261-6786-47C7-8036-4D1D4F9EAB91}" srcOrd="1" destOrd="0" presId="urn:microsoft.com/office/officeart/2005/8/layout/list1"/>
    <dgm:cxn modelId="{5B0742C5-3047-4AA7-81D3-B2DF179B2878}" type="presOf" srcId="{8201F4EB-BF9B-4B4C-8DD6-88883764F532}" destId="{10EE53B1-C541-4D7C-A33D-A35F36409188}" srcOrd="0" destOrd="0" presId="urn:microsoft.com/office/officeart/2005/8/layout/list1"/>
    <dgm:cxn modelId="{D3156358-57FE-4AF3-B01B-30B4649A11EA}" type="presParOf" srcId="{706A5FD4-DE5F-4361-A2BB-4045A1303214}" destId="{FED07EE1-31FE-447F-B806-882885DFF731}" srcOrd="0" destOrd="0" presId="urn:microsoft.com/office/officeart/2005/8/layout/list1"/>
    <dgm:cxn modelId="{F0A8722D-0C7C-4253-B7FA-C72AA483B0EB}" type="presParOf" srcId="{FED07EE1-31FE-447F-B806-882885DFF731}" destId="{7AB669A1-6432-4BD0-8B22-B8607134B995}" srcOrd="0" destOrd="0" presId="urn:microsoft.com/office/officeart/2005/8/layout/list1"/>
    <dgm:cxn modelId="{1AE954CB-DBE2-4A46-8796-9896CE17BCD6}" type="presParOf" srcId="{FED07EE1-31FE-447F-B806-882885DFF731}" destId="{89B04261-6786-47C7-8036-4D1D4F9EAB91}" srcOrd="1" destOrd="0" presId="urn:microsoft.com/office/officeart/2005/8/layout/list1"/>
    <dgm:cxn modelId="{4399B972-9286-4AE8-ACFD-827170923C35}" type="presParOf" srcId="{706A5FD4-DE5F-4361-A2BB-4045A1303214}" destId="{13B1AC35-2F86-4C17-91A8-DB4827820A5E}" srcOrd="1" destOrd="0" presId="urn:microsoft.com/office/officeart/2005/8/layout/list1"/>
    <dgm:cxn modelId="{B84F71DF-5528-4059-859F-B4B2A032A60B}" type="presParOf" srcId="{706A5FD4-DE5F-4361-A2BB-4045A1303214}" destId="{51AD36E7-F13B-43CE-B447-FC4A1BBA83B4}" srcOrd="2" destOrd="0" presId="urn:microsoft.com/office/officeart/2005/8/layout/list1"/>
    <dgm:cxn modelId="{F2396876-393D-4396-8B3E-7A07B55BFF29}" type="presParOf" srcId="{706A5FD4-DE5F-4361-A2BB-4045A1303214}" destId="{EB49236B-B2A6-4348-B066-F3B5087506F6}" srcOrd="3" destOrd="0" presId="urn:microsoft.com/office/officeart/2005/8/layout/list1"/>
    <dgm:cxn modelId="{481740CC-2EF2-4E50-A384-683E8C9D782E}" type="presParOf" srcId="{706A5FD4-DE5F-4361-A2BB-4045A1303214}" destId="{C472AD8C-2E94-4E11-8273-741F6E3374E3}" srcOrd="4" destOrd="0" presId="urn:microsoft.com/office/officeart/2005/8/layout/list1"/>
    <dgm:cxn modelId="{F60EB91F-F5A9-4F7E-AED0-D81977F77DFF}" type="presParOf" srcId="{C472AD8C-2E94-4E11-8273-741F6E3374E3}" destId="{10EE53B1-C541-4D7C-A33D-A35F36409188}" srcOrd="0" destOrd="0" presId="urn:microsoft.com/office/officeart/2005/8/layout/list1"/>
    <dgm:cxn modelId="{E09706A7-B5D1-4C3A-BD34-220CDDC46CE2}" type="presParOf" srcId="{C472AD8C-2E94-4E11-8273-741F6E3374E3}" destId="{F3090CD2-E5A2-45C3-B78C-967CD1F75C73}" srcOrd="1" destOrd="0" presId="urn:microsoft.com/office/officeart/2005/8/layout/list1"/>
    <dgm:cxn modelId="{DC0A4D2B-047E-4D20-9082-AF183007C598}" type="presParOf" srcId="{706A5FD4-DE5F-4361-A2BB-4045A1303214}" destId="{96F6DAE3-577F-44DC-AC5A-E45F9607CF7F}" srcOrd="5" destOrd="0" presId="urn:microsoft.com/office/officeart/2005/8/layout/list1"/>
    <dgm:cxn modelId="{8ADA90F2-1BD7-4B2A-BACF-03B1A0F6B470}" type="presParOf" srcId="{706A5FD4-DE5F-4361-A2BB-4045A1303214}" destId="{2122A40E-4F25-4F14-8ABC-4A8C8E282BCF}" srcOrd="6" destOrd="0" presId="urn:microsoft.com/office/officeart/2005/8/layout/list1"/>
    <dgm:cxn modelId="{E8CEFB85-C84F-4A46-813D-8009D1375B73}" type="presParOf" srcId="{706A5FD4-DE5F-4361-A2BB-4045A1303214}" destId="{65084268-8A52-4843-9F55-98AF9C227CCF}" srcOrd="7" destOrd="0" presId="urn:microsoft.com/office/officeart/2005/8/layout/list1"/>
    <dgm:cxn modelId="{DB106137-48C1-48FB-BD15-042BEA6B9B1C}" type="presParOf" srcId="{706A5FD4-DE5F-4361-A2BB-4045A1303214}" destId="{9E2C626E-A515-4ADD-8E4B-5FD4A31D1ED0}" srcOrd="8" destOrd="0" presId="urn:microsoft.com/office/officeart/2005/8/layout/list1"/>
    <dgm:cxn modelId="{42A1BD48-4982-408E-A43D-B10321C9A5DF}" type="presParOf" srcId="{9E2C626E-A515-4ADD-8E4B-5FD4A31D1ED0}" destId="{E569988D-F142-467B-97B4-020BCC3F4045}" srcOrd="0" destOrd="0" presId="urn:microsoft.com/office/officeart/2005/8/layout/list1"/>
    <dgm:cxn modelId="{276DA3B0-6A85-437D-A4E4-F09CA0AB42F0}" type="presParOf" srcId="{9E2C626E-A515-4ADD-8E4B-5FD4A31D1ED0}" destId="{E20EF4F3-D73D-406C-841A-73FA6BEEAC8A}" srcOrd="1" destOrd="0" presId="urn:microsoft.com/office/officeart/2005/8/layout/list1"/>
    <dgm:cxn modelId="{9E6C52C1-0689-481C-881D-AD5BAFB6B9E3}" type="presParOf" srcId="{706A5FD4-DE5F-4361-A2BB-4045A1303214}" destId="{782BDC3A-392A-4580-ABB4-DBD263495AB1}" srcOrd="9" destOrd="0" presId="urn:microsoft.com/office/officeart/2005/8/layout/list1"/>
    <dgm:cxn modelId="{73CEF855-BA36-4B09-8057-CD5010BC4380}" type="presParOf" srcId="{706A5FD4-DE5F-4361-A2BB-4045A1303214}" destId="{920DB46C-1A44-48A4-87E5-AFFCFB3FC67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8D26087-C8BE-46D8-A1BC-219EAEC41AAF}"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B13D295F-66F1-4110-A4E1-5070B1120CD7}">
      <dgm:prSet phldrT="[Text]" custT="1"/>
      <dgm:spPr/>
      <dgm:t>
        <a:bodyPr/>
        <a:lstStyle/>
        <a:p>
          <a:pPr>
            <a:buNone/>
          </a:pPr>
          <a:r>
            <a:rPr lang="en-US" sz="1800" b="1" u="sng" dirty="0">
              <a:solidFill>
                <a:srgbClr val="FF0000"/>
              </a:solidFill>
              <a:effectLst/>
              <a:latin typeface="Yu Gothic UI Semibold" panose="020B0700000000000000" pitchFamily="34" charset="-128"/>
              <a:ea typeface="Yu Gothic UI Semibold" panose="020B0700000000000000" pitchFamily="34" charset="-128"/>
            </a:rPr>
            <a:t> Area under ZONE 2 in RDG Plant </a:t>
          </a:r>
        </a:p>
      </dgm:t>
    </dgm:pt>
    <dgm:pt modelId="{B5B44A54-73F7-4454-990F-BE17A055401E}" type="parTrans" cxnId="{6BFA89E0-5AE0-4540-BED3-C3F3C566FC17}">
      <dgm:prSet/>
      <dgm:spPr/>
      <dgm:t>
        <a:bodyPr/>
        <a:lstStyle/>
        <a:p>
          <a:endParaRPr lang="en-US"/>
        </a:p>
      </dgm:t>
    </dgm:pt>
    <dgm:pt modelId="{B0DF7A25-C805-4D33-8279-770271F61FC9}" type="sibTrans" cxnId="{6BFA89E0-5AE0-4540-BED3-C3F3C566FC17}">
      <dgm:prSet/>
      <dgm:spPr/>
      <dgm:t>
        <a:bodyPr/>
        <a:lstStyle/>
        <a:p>
          <a:endParaRPr lang="en-US"/>
        </a:p>
      </dgm:t>
    </dgm:pt>
    <dgm:pt modelId="{835CD3F9-DE43-4053-9F2C-ECF40CF108BB}">
      <dgm:prSet phldrT="[Text]" custT="1"/>
      <dgm:spPr/>
      <dgm:t>
        <a:bodyPr/>
        <a:lstStyle/>
        <a:p>
          <a:pPr>
            <a:buFont typeface="+mj-lt"/>
            <a:buAutoNum type="arabicPeriod"/>
          </a:pPr>
          <a:r>
            <a:rPr lang="it-IT" sz="1600" b="0" u="none" dirty="0">
              <a:solidFill>
                <a:schemeClr val="tx1"/>
              </a:solidFill>
              <a:effectLst/>
              <a:latin typeface="+mn-lt"/>
              <a:ea typeface="Yu Gothic UI Semibold" panose="020B0700000000000000" pitchFamily="34" charset="-128"/>
            </a:rPr>
            <a:t>Stabilized Condensate Storage Tank (D-1201)</a:t>
          </a:r>
          <a:endParaRPr lang="en-US" sz="1600" b="0" u="none" dirty="0">
            <a:solidFill>
              <a:schemeClr val="tx1"/>
            </a:solidFill>
            <a:effectLst/>
            <a:latin typeface="+mn-lt"/>
            <a:ea typeface="Yu Gothic UI Semibold" panose="020B0700000000000000" pitchFamily="34" charset="-128"/>
          </a:endParaRPr>
        </a:p>
      </dgm:t>
    </dgm:pt>
    <dgm:pt modelId="{D13E52A3-CF32-46F7-94BD-D57E86556BC5}" type="parTrans" cxnId="{4DFFD938-86C8-4B66-BD58-D854E6E2B7DE}">
      <dgm:prSet/>
      <dgm:spPr/>
      <dgm:t>
        <a:bodyPr/>
        <a:lstStyle/>
        <a:p>
          <a:endParaRPr lang="en-US"/>
        </a:p>
      </dgm:t>
    </dgm:pt>
    <dgm:pt modelId="{788D4D2E-112D-4513-A056-D7587D2879A6}" type="sibTrans" cxnId="{4DFFD938-86C8-4B66-BD58-D854E6E2B7DE}">
      <dgm:prSet/>
      <dgm:spPr/>
      <dgm:t>
        <a:bodyPr/>
        <a:lstStyle/>
        <a:p>
          <a:endParaRPr lang="en-US"/>
        </a:p>
      </dgm:t>
    </dgm:pt>
    <dgm:pt modelId="{09F29465-42A8-42A1-AB97-73357342177D}">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Stabilized Condensate Evacuation Pumps (P-1201A/B)</a:t>
          </a:r>
        </a:p>
      </dgm:t>
    </dgm:pt>
    <dgm:pt modelId="{0D5D6764-920F-4EC6-96B9-241F38BC4A1E}" type="parTrans" cxnId="{495F3FA5-6605-442C-9831-8C09648B19FB}">
      <dgm:prSet/>
      <dgm:spPr/>
      <dgm:t>
        <a:bodyPr/>
        <a:lstStyle/>
        <a:p>
          <a:endParaRPr lang="en-US"/>
        </a:p>
      </dgm:t>
    </dgm:pt>
    <dgm:pt modelId="{629AA836-3491-4E39-B48E-09362ABC0CCE}" type="sibTrans" cxnId="{495F3FA5-6605-442C-9831-8C09648B19FB}">
      <dgm:prSet/>
      <dgm:spPr/>
      <dgm:t>
        <a:bodyPr/>
        <a:lstStyle/>
        <a:p>
          <a:endParaRPr lang="en-US"/>
        </a:p>
      </dgm:t>
    </dgm:pt>
    <dgm:pt modelId="{3C025DBC-E8B5-45C9-96F5-4823C2AC4AC6}">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Refrigerant Compressor (K-1501A/B/C)</a:t>
          </a:r>
        </a:p>
      </dgm:t>
    </dgm:pt>
    <dgm:pt modelId="{A5563B58-0C1B-47B3-9F64-3D78EB89CAB5}" type="parTrans" cxnId="{262A9E6D-429E-48F3-A182-643B3790227A}">
      <dgm:prSet/>
      <dgm:spPr/>
      <dgm:t>
        <a:bodyPr/>
        <a:lstStyle/>
        <a:p>
          <a:endParaRPr lang="en-US"/>
        </a:p>
      </dgm:t>
    </dgm:pt>
    <dgm:pt modelId="{7558FB71-2E67-4B58-B200-734ED20431A1}" type="sibTrans" cxnId="{262A9E6D-429E-48F3-A182-643B3790227A}">
      <dgm:prSet/>
      <dgm:spPr/>
      <dgm:t>
        <a:bodyPr/>
        <a:lstStyle/>
        <a:p>
          <a:endParaRPr lang="en-US"/>
        </a:p>
      </dgm:t>
    </dgm:pt>
    <dgm:pt modelId="{C490FC94-13AE-4AB2-AB82-A86B870C85CF}">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HP Fuel Gas Scrubber (V-1866)</a:t>
          </a:r>
        </a:p>
      </dgm:t>
    </dgm:pt>
    <dgm:pt modelId="{8E1B6058-517E-4C25-AF44-C7E6727B9FA5}" type="parTrans" cxnId="{098D0CA6-E388-4070-A567-7B27B0540286}">
      <dgm:prSet/>
      <dgm:spPr/>
      <dgm:t>
        <a:bodyPr/>
        <a:lstStyle/>
        <a:p>
          <a:endParaRPr lang="en-US"/>
        </a:p>
      </dgm:t>
    </dgm:pt>
    <dgm:pt modelId="{3A7422A2-1D29-493D-910F-BDCF487C2E62}" type="sibTrans" cxnId="{098D0CA6-E388-4070-A567-7B27B0540286}">
      <dgm:prSet/>
      <dgm:spPr/>
      <dgm:t>
        <a:bodyPr/>
        <a:lstStyle/>
        <a:p>
          <a:endParaRPr lang="en-US"/>
        </a:p>
      </dgm:t>
    </dgm:pt>
    <dgm:pt modelId="{500EE5BD-233C-4554-AFF8-7533832D0D11}">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LP Fuel Gas Scrubber (V-1867)</a:t>
          </a:r>
        </a:p>
      </dgm:t>
    </dgm:pt>
    <dgm:pt modelId="{7855EE5B-B26F-4706-B3BA-4A8D5452DB94}" type="parTrans" cxnId="{A9032989-2657-43A1-AEC4-71E673E4D609}">
      <dgm:prSet/>
      <dgm:spPr/>
      <dgm:t>
        <a:bodyPr/>
        <a:lstStyle/>
        <a:p>
          <a:endParaRPr lang="en-US"/>
        </a:p>
      </dgm:t>
    </dgm:pt>
    <dgm:pt modelId="{0DBADE10-55DD-4154-AC1D-ECE9BF6E4E61}" type="sibTrans" cxnId="{A9032989-2657-43A1-AEC4-71E673E4D609}">
      <dgm:prSet/>
      <dgm:spPr/>
      <dgm:t>
        <a:bodyPr/>
        <a:lstStyle/>
        <a:p>
          <a:endParaRPr lang="en-US"/>
        </a:p>
      </dgm:t>
    </dgm:pt>
    <dgm:pt modelId="{451CA4EC-55B6-4D0C-A4EE-2F388991CE21}">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HP Fuel Gas Heater (E-1305)</a:t>
          </a:r>
        </a:p>
      </dgm:t>
    </dgm:pt>
    <dgm:pt modelId="{1C94CE39-547D-4D9B-9FF5-38D133C70496}" type="parTrans" cxnId="{9CE8F99F-3EBC-479D-BB13-7E3041EE3117}">
      <dgm:prSet/>
      <dgm:spPr/>
      <dgm:t>
        <a:bodyPr/>
        <a:lstStyle/>
        <a:p>
          <a:endParaRPr lang="en-US"/>
        </a:p>
      </dgm:t>
    </dgm:pt>
    <dgm:pt modelId="{A1C5B9CE-9D7C-4A71-943F-D9DAE70E28C3}" type="sibTrans" cxnId="{9CE8F99F-3EBC-479D-BB13-7E3041EE3117}">
      <dgm:prSet/>
      <dgm:spPr/>
      <dgm:t>
        <a:bodyPr/>
        <a:lstStyle/>
        <a:p>
          <a:endParaRPr lang="en-US"/>
        </a:p>
      </dgm:t>
    </dgm:pt>
    <dgm:pt modelId="{FBF11F93-1FAB-473E-B61A-74D024431776}">
      <dgm:prSet custT="1"/>
      <dgm:spPr/>
      <dgm:t>
        <a:bodyPr/>
        <a:lstStyle/>
        <a:p>
          <a:pPr>
            <a:buFont typeface="+mj-lt"/>
            <a:buAutoNum type="arabicPeriod"/>
          </a:pPr>
          <a:r>
            <a:rPr lang="pt-BR" sz="1600" b="0" u="none" dirty="0">
              <a:solidFill>
                <a:schemeClr val="tx1"/>
              </a:solidFill>
              <a:effectLst/>
              <a:latin typeface="+mn-lt"/>
              <a:ea typeface="Yu Gothic UI Semibold" panose="020B0700000000000000" pitchFamily="34" charset="-128"/>
            </a:rPr>
            <a:t>Export Gas Compressor After Cooler (E-1103A)</a:t>
          </a:r>
          <a:endParaRPr lang="en-US" sz="1600" b="0" u="none" dirty="0">
            <a:solidFill>
              <a:schemeClr val="tx1"/>
            </a:solidFill>
            <a:effectLst/>
            <a:latin typeface="+mn-lt"/>
            <a:ea typeface="Yu Gothic UI Semibold" panose="020B0700000000000000" pitchFamily="34" charset="-128"/>
          </a:endParaRPr>
        </a:p>
      </dgm:t>
    </dgm:pt>
    <dgm:pt modelId="{DFB96009-C7FF-4475-A403-4AAD88C6452F}" type="parTrans" cxnId="{74A0B71A-075B-4328-AB1C-9A7AC295DF57}">
      <dgm:prSet/>
      <dgm:spPr/>
      <dgm:t>
        <a:bodyPr/>
        <a:lstStyle/>
        <a:p>
          <a:endParaRPr lang="en-US"/>
        </a:p>
      </dgm:t>
    </dgm:pt>
    <dgm:pt modelId="{8860B5DD-EA40-4493-811B-CD1EAF62A145}" type="sibTrans" cxnId="{74A0B71A-075B-4328-AB1C-9A7AC295DF57}">
      <dgm:prSet/>
      <dgm:spPr/>
      <dgm:t>
        <a:bodyPr/>
        <a:lstStyle/>
        <a:p>
          <a:endParaRPr lang="en-US"/>
        </a:p>
      </dgm:t>
    </dgm:pt>
    <dgm:pt modelId="{1ED4AB56-E3E4-4D5A-9F9D-CC4CA55216DA}">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Export Gas Compressor Suction KO Drum (V-1102A)</a:t>
          </a:r>
        </a:p>
      </dgm:t>
    </dgm:pt>
    <dgm:pt modelId="{7770D1E8-560B-43B3-81BB-8A77A71F06CA}" type="parTrans" cxnId="{9F66A282-2649-4A11-96E8-973E959838B2}">
      <dgm:prSet/>
      <dgm:spPr/>
      <dgm:t>
        <a:bodyPr/>
        <a:lstStyle/>
        <a:p>
          <a:endParaRPr lang="en-US"/>
        </a:p>
      </dgm:t>
    </dgm:pt>
    <dgm:pt modelId="{9F1AC9D0-6711-4A9C-A370-568C8A4011E4}" type="sibTrans" cxnId="{9F66A282-2649-4A11-96E8-973E959838B2}">
      <dgm:prSet/>
      <dgm:spPr/>
      <dgm:t>
        <a:bodyPr/>
        <a:lstStyle/>
        <a:p>
          <a:endParaRPr lang="en-US"/>
        </a:p>
      </dgm:t>
    </dgm:pt>
    <dgm:pt modelId="{E7AECE4A-7F8B-41B2-AF40-97FDE8119C4B}">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Export Gas Compressor (K-1101A)</a:t>
          </a:r>
        </a:p>
      </dgm:t>
    </dgm:pt>
    <dgm:pt modelId="{397099BF-11A9-4C73-A242-9278E6D8BB6F}" type="parTrans" cxnId="{1BE09067-F9AC-4B2C-BD44-A43617DAF4E2}">
      <dgm:prSet/>
      <dgm:spPr/>
      <dgm:t>
        <a:bodyPr/>
        <a:lstStyle/>
        <a:p>
          <a:endParaRPr lang="en-US"/>
        </a:p>
      </dgm:t>
    </dgm:pt>
    <dgm:pt modelId="{C66DE05C-9847-4345-8C57-307F038E5B4C}" type="sibTrans" cxnId="{1BE09067-F9AC-4B2C-BD44-A43617DAF4E2}">
      <dgm:prSet/>
      <dgm:spPr/>
      <dgm:t>
        <a:bodyPr/>
        <a:lstStyle/>
        <a:p>
          <a:endParaRPr lang="en-US"/>
        </a:p>
      </dgm:t>
    </dgm:pt>
    <dgm:pt modelId="{3D6DB892-D9BA-42E8-BF62-BD0579D3B38C}">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Feed Booster Compressor Discharge KO Drum (V-3104A/B)</a:t>
          </a:r>
        </a:p>
      </dgm:t>
    </dgm:pt>
    <dgm:pt modelId="{A5E32B52-717C-4B10-95D3-BFF040E7F6AC}" type="parTrans" cxnId="{8E3A40E8-AEF0-4BDD-ADCD-E1E8E7C11908}">
      <dgm:prSet/>
      <dgm:spPr/>
      <dgm:t>
        <a:bodyPr/>
        <a:lstStyle/>
        <a:p>
          <a:endParaRPr lang="en-US"/>
        </a:p>
      </dgm:t>
    </dgm:pt>
    <dgm:pt modelId="{D0FD31CF-CA90-4585-9B4F-C4851E92287E}" type="sibTrans" cxnId="{8E3A40E8-AEF0-4BDD-ADCD-E1E8E7C11908}">
      <dgm:prSet/>
      <dgm:spPr/>
      <dgm:t>
        <a:bodyPr/>
        <a:lstStyle/>
        <a:p>
          <a:endParaRPr lang="en-US"/>
        </a:p>
      </dgm:t>
    </dgm:pt>
    <dgm:pt modelId="{1BD15613-AEFC-4D92-9880-9CD511E4FAA9}">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Feed Booster Compressor Suction KO Drum (V-3101A/B)</a:t>
          </a:r>
        </a:p>
      </dgm:t>
    </dgm:pt>
    <dgm:pt modelId="{421E21B6-1B8D-43D0-8428-50B2A4D1889D}" type="parTrans" cxnId="{0953DF03-349F-4091-B766-22FABBB67A6A}">
      <dgm:prSet/>
      <dgm:spPr/>
      <dgm:t>
        <a:bodyPr/>
        <a:lstStyle/>
        <a:p>
          <a:endParaRPr lang="en-US"/>
        </a:p>
      </dgm:t>
    </dgm:pt>
    <dgm:pt modelId="{2ECCD1D5-07C0-4F8D-AF9E-DB32DE972C49}" type="sibTrans" cxnId="{0953DF03-349F-4091-B766-22FABBB67A6A}">
      <dgm:prSet/>
      <dgm:spPr/>
      <dgm:t>
        <a:bodyPr/>
        <a:lstStyle/>
        <a:p>
          <a:endParaRPr lang="en-US"/>
        </a:p>
      </dgm:t>
    </dgm:pt>
    <dgm:pt modelId="{ADE20AC6-0BB3-4738-A7EB-5A36331A837D}">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Hydrate Inhibitor Injection Package (Z-1600)</a:t>
          </a:r>
        </a:p>
      </dgm:t>
    </dgm:pt>
    <dgm:pt modelId="{26CAC734-6D89-41A5-B9A3-C014112B052D}" type="parTrans" cxnId="{67CB9758-6BA0-497E-BD43-1003CBF47365}">
      <dgm:prSet/>
      <dgm:spPr/>
      <dgm:t>
        <a:bodyPr/>
        <a:lstStyle/>
        <a:p>
          <a:endParaRPr lang="en-US"/>
        </a:p>
      </dgm:t>
    </dgm:pt>
    <dgm:pt modelId="{6C7BBBB7-9819-4765-B7D6-5BE700FE7330}" type="sibTrans" cxnId="{67CB9758-6BA0-497E-BD43-1003CBF47365}">
      <dgm:prSet/>
      <dgm:spPr/>
      <dgm:t>
        <a:bodyPr/>
        <a:lstStyle/>
        <a:p>
          <a:endParaRPr lang="en-US"/>
        </a:p>
      </dgm:t>
    </dgm:pt>
    <dgm:pt modelId="{718141ED-1834-40B9-AB54-1A1EAFC07247}">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Unstabilized Condensate Vessal (V-2001)</a:t>
          </a:r>
        </a:p>
      </dgm:t>
    </dgm:pt>
    <dgm:pt modelId="{1A6AE67A-FBE7-4535-AE75-5B2926ADD77F}" type="parTrans" cxnId="{9E182AD9-45EC-4074-B510-93175BD10B1C}">
      <dgm:prSet/>
      <dgm:spPr/>
      <dgm:t>
        <a:bodyPr/>
        <a:lstStyle/>
        <a:p>
          <a:endParaRPr lang="en-US"/>
        </a:p>
      </dgm:t>
    </dgm:pt>
    <dgm:pt modelId="{FB69F2BC-73DA-4227-A64B-0D77C093628E}" type="sibTrans" cxnId="{9E182AD9-45EC-4074-B510-93175BD10B1C}">
      <dgm:prSet/>
      <dgm:spPr/>
      <dgm:t>
        <a:bodyPr/>
        <a:lstStyle/>
        <a:p>
          <a:endParaRPr lang="en-US"/>
        </a:p>
      </dgm:t>
    </dgm:pt>
    <dgm:pt modelId="{AC3A59A2-AD83-4119-9469-A1CC1D4CBE00}">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Slug Catcher (SP-1981)</a:t>
          </a:r>
        </a:p>
      </dgm:t>
    </dgm:pt>
    <dgm:pt modelId="{EAAABC9C-B78C-4935-8872-F83A00D63B5C}" type="parTrans" cxnId="{B1CF2B18-3854-40F9-9721-3022998F8A76}">
      <dgm:prSet/>
      <dgm:spPr/>
      <dgm:t>
        <a:bodyPr/>
        <a:lstStyle/>
        <a:p>
          <a:endParaRPr lang="en-US"/>
        </a:p>
      </dgm:t>
    </dgm:pt>
    <dgm:pt modelId="{F654918E-2F92-4102-A222-50224848500F}" type="sibTrans" cxnId="{B1CF2B18-3854-40F9-9721-3022998F8A76}">
      <dgm:prSet/>
      <dgm:spPr/>
      <dgm:t>
        <a:bodyPr/>
        <a:lstStyle/>
        <a:p>
          <a:endParaRPr lang="en-US"/>
        </a:p>
      </dgm:t>
    </dgm:pt>
    <dgm:pt modelId="{CB6D2333-53B8-44F6-B102-DE90D8762436}">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PIG Receiver : Low Pressure Pipe Line From WP-05 (Y-0201)</a:t>
          </a:r>
        </a:p>
      </dgm:t>
    </dgm:pt>
    <dgm:pt modelId="{4A0403C8-870E-48D7-BB6D-EFACF87E221E}" type="parTrans" cxnId="{3C9A9788-C3E6-47B6-B408-ED04B793DD99}">
      <dgm:prSet/>
      <dgm:spPr/>
      <dgm:t>
        <a:bodyPr/>
        <a:lstStyle/>
        <a:p>
          <a:endParaRPr lang="en-US"/>
        </a:p>
      </dgm:t>
    </dgm:pt>
    <dgm:pt modelId="{7756D846-0099-4A08-A1B4-93E4AAA98402}" type="sibTrans" cxnId="{3C9A9788-C3E6-47B6-B408-ED04B793DD99}">
      <dgm:prSet/>
      <dgm:spPr/>
      <dgm:t>
        <a:bodyPr/>
        <a:lstStyle/>
        <a:p>
          <a:endParaRPr lang="en-US"/>
        </a:p>
      </dgm:t>
    </dgm:pt>
    <dgm:pt modelId="{97D0BA03-AF9E-47F6-A07C-3C819F3D262F}">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PIG Receiver : Low Pressure Pipe Line From WP-07 (Y-0202)</a:t>
          </a:r>
        </a:p>
      </dgm:t>
    </dgm:pt>
    <dgm:pt modelId="{3DDB2580-E280-42A9-B088-7C14DAB356F3}" type="parTrans" cxnId="{F91F0602-B70A-4A13-9D0F-9062CC2BED59}">
      <dgm:prSet/>
      <dgm:spPr/>
      <dgm:t>
        <a:bodyPr/>
        <a:lstStyle/>
        <a:p>
          <a:endParaRPr lang="en-US"/>
        </a:p>
      </dgm:t>
    </dgm:pt>
    <dgm:pt modelId="{9E08E946-DE11-446D-9D78-B94AFE41E137}" type="sibTrans" cxnId="{F91F0602-B70A-4A13-9D0F-9062CC2BED59}">
      <dgm:prSet/>
      <dgm:spPr/>
      <dgm:t>
        <a:bodyPr/>
        <a:lstStyle/>
        <a:p>
          <a:endParaRPr lang="en-US"/>
        </a:p>
      </dgm:t>
    </dgm:pt>
    <dgm:pt modelId="{997CF275-9664-4888-8CB6-19541E52753A}">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PIG Launcher : Condensate To AGI-05 (Y-0203)</a:t>
          </a:r>
        </a:p>
      </dgm:t>
    </dgm:pt>
    <dgm:pt modelId="{7C00F20E-D905-47B2-9320-0E94CEA34E22}" type="parTrans" cxnId="{FE1DD317-CF5D-4F80-B4D7-3A06B8BABA76}">
      <dgm:prSet/>
      <dgm:spPr/>
      <dgm:t>
        <a:bodyPr/>
        <a:lstStyle/>
        <a:p>
          <a:endParaRPr lang="en-US"/>
        </a:p>
      </dgm:t>
    </dgm:pt>
    <dgm:pt modelId="{C3AD8BFF-C883-4C54-BC81-A21335D23849}" type="sibTrans" cxnId="{FE1DD317-CF5D-4F80-B4D7-3A06B8BABA76}">
      <dgm:prSet/>
      <dgm:spPr/>
      <dgm:t>
        <a:bodyPr/>
        <a:lstStyle/>
        <a:p>
          <a:endParaRPr lang="en-US"/>
        </a:p>
      </dgm:t>
    </dgm:pt>
    <dgm:pt modelId="{D16DB2CF-335E-48AF-AF7E-E2E686CC02E0}">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Produced Water Treatment Package (Z-1903)</a:t>
          </a:r>
        </a:p>
      </dgm:t>
    </dgm:pt>
    <dgm:pt modelId="{4B20488C-7125-467E-8091-90823B5AB541}" type="parTrans" cxnId="{03629E21-B478-4DA2-B192-28593EAB7616}">
      <dgm:prSet/>
      <dgm:spPr/>
      <dgm:t>
        <a:bodyPr/>
        <a:lstStyle/>
        <a:p>
          <a:endParaRPr lang="en-US"/>
        </a:p>
      </dgm:t>
    </dgm:pt>
    <dgm:pt modelId="{AB0BB039-ADF2-4A53-AD43-EE99C1DD6A74}" type="sibTrans" cxnId="{03629E21-B478-4DA2-B192-28593EAB7616}">
      <dgm:prSet/>
      <dgm:spPr/>
      <dgm:t>
        <a:bodyPr/>
        <a:lstStyle/>
        <a:p>
          <a:endParaRPr lang="en-US"/>
        </a:p>
      </dgm:t>
    </dgm:pt>
    <dgm:pt modelId="{1A4FC0D4-21AE-42DA-A3B4-5A0EB941F2BA}">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Flare Package (PZ-0013)</a:t>
          </a:r>
        </a:p>
      </dgm:t>
    </dgm:pt>
    <dgm:pt modelId="{80CA5C28-6384-448F-8D67-B6BC971CE5F2}" type="parTrans" cxnId="{45B4F90F-58C6-48AF-8838-7449FC59B792}">
      <dgm:prSet/>
      <dgm:spPr/>
      <dgm:t>
        <a:bodyPr/>
        <a:lstStyle/>
        <a:p>
          <a:endParaRPr lang="en-US"/>
        </a:p>
      </dgm:t>
    </dgm:pt>
    <dgm:pt modelId="{9E514637-C71A-4F09-B1B8-950CE17B2C00}" type="sibTrans" cxnId="{45B4F90F-58C6-48AF-8838-7449FC59B792}">
      <dgm:prSet/>
      <dgm:spPr/>
      <dgm:t>
        <a:bodyPr/>
        <a:lstStyle/>
        <a:p>
          <a:endParaRPr lang="en-US"/>
        </a:p>
      </dgm:t>
    </dgm:pt>
    <dgm:pt modelId="{5B41DE1B-6ED3-4950-ACE2-D25541F277AE}">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Hazardous Open Drain System (D-1651)</a:t>
          </a:r>
        </a:p>
      </dgm:t>
    </dgm:pt>
    <dgm:pt modelId="{128E01DF-23A2-4177-A934-BC4C2A502DBD}" type="parTrans" cxnId="{D05AC17A-8230-45D4-80CC-C11365F0BD34}">
      <dgm:prSet/>
      <dgm:spPr/>
      <dgm:t>
        <a:bodyPr/>
        <a:lstStyle/>
        <a:p>
          <a:endParaRPr lang="en-US"/>
        </a:p>
      </dgm:t>
    </dgm:pt>
    <dgm:pt modelId="{342CA4CD-7752-46A0-8935-FC59F496EAC2}" type="sibTrans" cxnId="{D05AC17A-8230-45D4-80CC-C11365F0BD34}">
      <dgm:prSet/>
      <dgm:spPr/>
      <dgm:t>
        <a:bodyPr/>
        <a:lstStyle/>
        <a:p>
          <a:endParaRPr lang="en-US"/>
        </a:p>
      </dgm:t>
    </dgm:pt>
    <dgm:pt modelId="{0C108953-8638-4B56-96CC-B802779BAB31}">
      <dgm:prSet custT="1"/>
      <dgm:spPr/>
      <dgm:t>
        <a:bodyPr/>
        <a:lstStyle/>
        <a:p>
          <a:pPr>
            <a:buFont typeface="+mj-lt"/>
            <a:buAutoNum type="arabicPeriod"/>
          </a:pPr>
          <a:r>
            <a:rPr lang="pt-BR" sz="1600" b="0" u="none" dirty="0">
              <a:solidFill>
                <a:schemeClr val="tx1"/>
              </a:solidFill>
              <a:effectLst/>
              <a:latin typeface="+mn-lt"/>
              <a:ea typeface="Yu Gothic UI Semibold" panose="020B0700000000000000" pitchFamily="34" charset="-128"/>
            </a:rPr>
            <a:t>Stabilizer Column Reflux Pumps (P-3201A/B)</a:t>
          </a:r>
          <a:endParaRPr lang="en-US" sz="1600" b="0" u="none" dirty="0">
            <a:solidFill>
              <a:schemeClr val="tx1"/>
            </a:solidFill>
            <a:effectLst/>
            <a:latin typeface="+mn-lt"/>
            <a:ea typeface="Yu Gothic UI Semibold" panose="020B0700000000000000" pitchFamily="34" charset="-128"/>
          </a:endParaRPr>
        </a:p>
      </dgm:t>
    </dgm:pt>
    <dgm:pt modelId="{7C3EB937-1958-4193-ABDB-D26B35F6A6CB}" type="parTrans" cxnId="{67B93E8F-B61E-4B19-BB7A-7338C096F474}">
      <dgm:prSet/>
      <dgm:spPr/>
      <dgm:t>
        <a:bodyPr/>
        <a:lstStyle/>
        <a:p>
          <a:endParaRPr lang="en-US"/>
        </a:p>
      </dgm:t>
    </dgm:pt>
    <dgm:pt modelId="{B624F36B-7EFB-4F00-B05C-6173382F8BF1}" type="sibTrans" cxnId="{67B93E8F-B61E-4B19-BB7A-7338C096F474}">
      <dgm:prSet/>
      <dgm:spPr/>
      <dgm:t>
        <a:bodyPr/>
        <a:lstStyle/>
        <a:p>
          <a:endParaRPr lang="en-US"/>
        </a:p>
      </dgm:t>
    </dgm:pt>
    <dgm:pt modelId="{F708CE04-D4A3-4BD1-AB37-C2B223FDC982}">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Export Gas Compressor After Cooler (E-1103B)</a:t>
          </a:r>
        </a:p>
      </dgm:t>
    </dgm:pt>
    <dgm:pt modelId="{A2DBBF5E-7950-4907-BA65-15629D9D8A1E}" type="parTrans" cxnId="{ACB608A0-EADF-471C-BA17-4A6CABFEE326}">
      <dgm:prSet/>
      <dgm:spPr/>
      <dgm:t>
        <a:bodyPr/>
        <a:lstStyle/>
        <a:p>
          <a:endParaRPr lang="en-US"/>
        </a:p>
      </dgm:t>
    </dgm:pt>
    <dgm:pt modelId="{932553B5-CF94-4733-8AC9-5DF172AC7FE8}" type="sibTrans" cxnId="{ACB608A0-EADF-471C-BA17-4A6CABFEE326}">
      <dgm:prSet/>
      <dgm:spPr/>
      <dgm:t>
        <a:bodyPr/>
        <a:lstStyle/>
        <a:p>
          <a:endParaRPr lang="en-US"/>
        </a:p>
      </dgm:t>
    </dgm:pt>
    <dgm:pt modelId="{B978BB32-22AD-4ACB-81F3-C7168C9FB94E}">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Export Gas Compressor After Cooler (E-1103C)</a:t>
          </a:r>
        </a:p>
      </dgm:t>
    </dgm:pt>
    <dgm:pt modelId="{AE10E5AF-2B8B-487E-814E-63B267D7F17D}" type="parTrans" cxnId="{4FB8F378-7AC7-44F7-AC97-ABACCA382319}">
      <dgm:prSet/>
      <dgm:spPr/>
      <dgm:t>
        <a:bodyPr/>
        <a:lstStyle/>
        <a:p>
          <a:endParaRPr lang="en-US"/>
        </a:p>
      </dgm:t>
    </dgm:pt>
    <dgm:pt modelId="{22248AB8-AAE1-4D95-AEB4-0DE1368F108D}" type="sibTrans" cxnId="{4FB8F378-7AC7-44F7-AC97-ABACCA382319}">
      <dgm:prSet/>
      <dgm:spPr/>
      <dgm:t>
        <a:bodyPr/>
        <a:lstStyle/>
        <a:p>
          <a:endParaRPr lang="en-US"/>
        </a:p>
      </dgm:t>
    </dgm:pt>
    <dgm:pt modelId="{95F8F8F1-1487-42A6-9B62-BF8D5442B709}">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Export Gas Compressor (K-1101B)</a:t>
          </a:r>
        </a:p>
      </dgm:t>
    </dgm:pt>
    <dgm:pt modelId="{80213B90-94D3-4316-A92E-FC763F48E767}" type="parTrans" cxnId="{98E161F5-281C-4C79-82EE-9453DC020BC3}">
      <dgm:prSet/>
      <dgm:spPr/>
      <dgm:t>
        <a:bodyPr/>
        <a:lstStyle/>
        <a:p>
          <a:endParaRPr lang="en-US"/>
        </a:p>
      </dgm:t>
    </dgm:pt>
    <dgm:pt modelId="{33AC2A03-0A58-4DA0-9793-C3F69AF7D76C}" type="sibTrans" cxnId="{98E161F5-281C-4C79-82EE-9453DC020BC3}">
      <dgm:prSet/>
      <dgm:spPr/>
      <dgm:t>
        <a:bodyPr/>
        <a:lstStyle/>
        <a:p>
          <a:endParaRPr lang="en-US"/>
        </a:p>
      </dgm:t>
    </dgm:pt>
    <dgm:pt modelId="{430732E8-71DA-4332-8B1B-E06F59C02448}">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Export Gas Compressor (K-1101C)</a:t>
          </a:r>
        </a:p>
      </dgm:t>
    </dgm:pt>
    <dgm:pt modelId="{D30542B1-01E1-4CF5-BA11-778547DCAD67}" type="parTrans" cxnId="{058666F2-E205-4795-992D-50C4866491E2}">
      <dgm:prSet/>
      <dgm:spPr/>
      <dgm:t>
        <a:bodyPr/>
        <a:lstStyle/>
        <a:p>
          <a:endParaRPr lang="en-US"/>
        </a:p>
      </dgm:t>
    </dgm:pt>
    <dgm:pt modelId="{5D2E7970-6B3F-4470-9B98-DA99FEC6202F}" type="sibTrans" cxnId="{058666F2-E205-4795-992D-50C4866491E2}">
      <dgm:prSet/>
      <dgm:spPr/>
      <dgm:t>
        <a:bodyPr/>
        <a:lstStyle/>
        <a:p>
          <a:endParaRPr lang="en-US"/>
        </a:p>
      </dgm:t>
    </dgm:pt>
    <dgm:pt modelId="{83F487F5-E95E-48AA-A3A9-FCD143F4E70B}">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Export Gas Compressor Suction KO Drum (V-1102B)</a:t>
          </a:r>
        </a:p>
      </dgm:t>
    </dgm:pt>
    <dgm:pt modelId="{C6163EC9-C867-494F-A254-BC301676AC49}" type="parTrans" cxnId="{28A38F57-AA4C-4D16-8279-E3C6ABC87578}">
      <dgm:prSet/>
      <dgm:spPr/>
      <dgm:t>
        <a:bodyPr/>
        <a:lstStyle/>
        <a:p>
          <a:endParaRPr lang="en-US"/>
        </a:p>
      </dgm:t>
    </dgm:pt>
    <dgm:pt modelId="{230F4D6C-EB19-4269-A88D-6A84984EBE39}" type="sibTrans" cxnId="{28A38F57-AA4C-4D16-8279-E3C6ABC87578}">
      <dgm:prSet/>
      <dgm:spPr/>
      <dgm:t>
        <a:bodyPr/>
        <a:lstStyle/>
        <a:p>
          <a:endParaRPr lang="en-US"/>
        </a:p>
      </dgm:t>
    </dgm:pt>
    <dgm:pt modelId="{3609370F-3B1B-4E7E-AE2A-156DBD7F0D50}">
      <dgm:prSet custT="1"/>
      <dgm:spPr/>
      <dgm:t>
        <a:bodyPr/>
        <a:lstStyle/>
        <a:p>
          <a:pPr>
            <a:buFont typeface="+mj-lt"/>
            <a:buAutoNum type="arabicPeriod"/>
          </a:pPr>
          <a:r>
            <a:rPr lang="en-US" sz="1600" b="0" u="none" dirty="0">
              <a:solidFill>
                <a:schemeClr val="tx1"/>
              </a:solidFill>
              <a:effectLst/>
              <a:latin typeface="+mn-lt"/>
              <a:ea typeface="Yu Gothic UI Semibold" panose="020B0700000000000000" pitchFamily="34" charset="-128"/>
            </a:rPr>
            <a:t>Export Gas Compressor Suction KO Drum (V-1102C)</a:t>
          </a:r>
        </a:p>
      </dgm:t>
    </dgm:pt>
    <dgm:pt modelId="{50EC7814-AD25-4348-8C04-67F80DAB51AF}" type="parTrans" cxnId="{83FFF028-8830-4690-AAA7-D19142B64912}">
      <dgm:prSet/>
      <dgm:spPr/>
      <dgm:t>
        <a:bodyPr/>
        <a:lstStyle/>
        <a:p>
          <a:endParaRPr lang="en-US"/>
        </a:p>
      </dgm:t>
    </dgm:pt>
    <dgm:pt modelId="{BC269364-67F3-41E4-B61A-C5282FF25753}" type="sibTrans" cxnId="{83FFF028-8830-4690-AAA7-D19142B64912}">
      <dgm:prSet/>
      <dgm:spPr/>
      <dgm:t>
        <a:bodyPr/>
        <a:lstStyle/>
        <a:p>
          <a:endParaRPr lang="en-US"/>
        </a:p>
      </dgm:t>
    </dgm:pt>
    <dgm:pt modelId="{45E9E2F9-F888-462B-9B3D-CA6FF621EE8D}" type="pres">
      <dgm:prSet presAssocID="{78D26087-C8BE-46D8-A1BC-219EAEC41AAF}" presName="Name0" presStyleCnt="0">
        <dgm:presLayoutVars>
          <dgm:chMax val="7"/>
          <dgm:chPref val="7"/>
          <dgm:dir/>
        </dgm:presLayoutVars>
      </dgm:prSet>
      <dgm:spPr/>
    </dgm:pt>
    <dgm:pt modelId="{13E0878E-1C51-4A8A-8104-48012A23BD47}" type="pres">
      <dgm:prSet presAssocID="{78D26087-C8BE-46D8-A1BC-219EAEC41AAF}" presName="Name1" presStyleCnt="0"/>
      <dgm:spPr/>
    </dgm:pt>
    <dgm:pt modelId="{2C8314E2-92D2-4B53-8747-BA7BCCD68A8F}" type="pres">
      <dgm:prSet presAssocID="{78D26087-C8BE-46D8-A1BC-219EAEC41AAF}" presName="cycle" presStyleCnt="0"/>
      <dgm:spPr/>
    </dgm:pt>
    <dgm:pt modelId="{14E46F6B-96FD-4E15-BAF1-04DEB6EE9B89}" type="pres">
      <dgm:prSet presAssocID="{78D26087-C8BE-46D8-A1BC-219EAEC41AAF}" presName="srcNode" presStyleLbl="node1" presStyleIdx="0" presStyleCnt="1"/>
      <dgm:spPr/>
    </dgm:pt>
    <dgm:pt modelId="{C71137C3-1472-47A5-84AA-0EAE40BFD88C}" type="pres">
      <dgm:prSet presAssocID="{78D26087-C8BE-46D8-A1BC-219EAEC41AAF}" presName="conn" presStyleLbl="parChTrans1D2" presStyleIdx="0" presStyleCnt="1" custScaleX="103772" custScaleY="103731"/>
      <dgm:spPr/>
    </dgm:pt>
    <dgm:pt modelId="{0E4D7C43-4C11-427E-84AB-3C26266E8AE1}" type="pres">
      <dgm:prSet presAssocID="{78D26087-C8BE-46D8-A1BC-219EAEC41AAF}" presName="extraNode" presStyleLbl="node1" presStyleIdx="0" presStyleCnt="1"/>
      <dgm:spPr/>
    </dgm:pt>
    <dgm:pt modelId="{A5378A31-9409-453B-B7FC-2371FE494914}" type="pres">
      <dgm:prSet presAssocID="{78D26087-C8BE-46D8-A1BC-219EAEC41AAF}" presName="dstNode" presStyleLbl="node1" presStyleIdx="0" presStyleCnt="1"/>
      <dgm:spPr/>
    </dgm:pt>
    <dgm:pt modelId="{D27F6DE6-7707-4E51-B42A-B793BB447335}" type="pres">
      <dgm:prSet presAssocID="{B13D295F-66F1-4110-A4E1-5070B1120CD7}" presName="text_1" presStyleLbl="node1" presStyleIdx="0" presStyleCnt="1" custScaleY="212032">
        <dgm:presLayoutVars>
          <dgm:bulletEnabled val="1"/>
        </dgm:presLayoutVars>
      </dgm:prSet>
      <dgm:spPr/>
    </dgm:pt>
    <dgm:pt modelId="{CEDA62E8-53A2-4FE7-8503-3A396C30345E}" type="pres">
      <dgm:prSet presAssocID="{B13D295F-66F1-4110-A4E1-5070B1120CD7}" presName="accent_1" presStyleCnt="0"/>
      <dgm:spPr/>
    </dgm:pt>
    <dgm:pt modelId="{FE0E3612-42C6-458B-B073-DCA72FB02DD9}" type="pres">
      <dgm:prSet presAssocID="{B13D295F-66F1-4110-A4E1-5070B1120CD7}" presName="accentRepeatNode" presStyleLbl="solidFgAcc1" presStyleIdx="0" presStyleCnt="1" custScaleX="75870" custScaleY="76831"/>
      <dgm:spPr/>
    </dgm:pt>
  </dgm:ptLst>
  <dgm:cxnLst>
    <dgm:cxn modelId="{F91F0602-B70A-4A13-9D0F-9062CC2BED59}" srcId="{B13D295F-66F1-4110-A4E1-5070B1120CD7}" destId="{97D0BA03-AF9E-47F6-A07C-3C819F3D262F}" srcOrd="15" destOrd="0" parTransId="{3DDB2580-E280-42A9-B088-7C14DAB356F3}" sibTransId="{9E08E946-DE11-446D-9D78-B94AFE41E137}"/>
    <dgm:cxn modelId="{0953DF03-349F-4091-B766-22FABBB67A6A}" srcId="{B13D295F-66F1-4110-A4E1-5070B1120CD7}" destId="{1BD15613-AEFC-4D92-9880-9CD511E4FAA9}" srcOrd="10" destOrd="0" parTransId="{421E21B6-1B8D-43D0-8428-50B2A4D1889D}" sibTransId="{2ECCD1D5-07C0-4F8D-AF9E-DB32DE972C49}"/>
    <dgm:cxn modelId="{8CBB0B07-20EC-4970-8128-B09380FD0A7F}" type="presOf" srcId="{3C025DBC-E8B5-45C9-96F5-4823C2AC4AC6}" destId="{D27F6DE6-7707-4E51-B42A-B793BB447335}" srcOrd="0" destOrd="3" presId="urn:microsoft.com/office/officeart/2008/layout/VerticalCurvedList"/>
    <dgm:cxn modelId="{45B4F90F-58C6-48AF-8838-7449FC59B792}" srcId="{B13D295F-66F1-4110-A4E1-5070B1120CD7}" destId="{1A4FC0D4-21AE-42DA-A3B4-5A0EB941F2BA}" srcOrd="18" destOrd="0" parTransId="{80CA5C28-6384-448F-8D67-B6BC971CE5F2}" sibTransId="{9E514637-C71A-4F09-B1B8-950CE17B2C00}"/>
    <dgm:cxn modelId="{356D0A13-678D-4F58-BC1D-536221938A2C}" type="presOf" srcId="{1BD15613-AEFC-4D92-9880-9CD511E4FAA9}" destId="{D27F6DE6-7707-4E51-B42A-B793BB447335}" srcOrd="0" destOrd="11" presId="urn:microsoft.com/office/officeart/2008/layout/VerticalCurvedList"/>
    <dgm:cxn modelId="{FE1DD317-CF5D-4F80-B4D7-3A06B8BABA76}" srcId="{B13D295F-66F1-4110-A4E1-5070B1120CD7}" destId="{997CF275-9664-4888-8CB6-19541E52753A}" srcOrd="16" destOrd="0" parTransId="{7C00F20E-D905-47B2-9320-0E94CEA34E22}" sibTransId="{C3AD8BFF-C883-4C54-BC81-A21335D23849}"/>
    <dgm:cxn modelId="{B1CF2B18-3854-40F9-9721-3022998F8A76}" srcId="{B13D295F-66F1-4110-A4E1-5070B1120CD7}" destId="{AC3A59A2-AD83-4119-9469-A1CC1D4CBE00}" srcOrd="13" destOrd="0" parTransId="{EAAABC9C-B78C-4935-8872-F83A00D63B5C}" sibTransId="{F654918E-2F92-4102-A222-50224848500F}"/>
    <dgm:cxn modelId="{74A0B71A-075B-4328-AB1C-9A7AC295DF57}" srcId="{B13D295F-66F1-4110-A4E1-5070B1120CD7}" destId="{FBF11F93-1FAB-473E-B61A-74D024431776}" srcOrd="6" destOrd="0" parTransId="{DFB96009-C7FF-4475-A403-4AAD88C6452F}" sibTransId="{8860B5DD-EA40-4493-811B-CD1EAF62A145}"/>
    <dgm:cxn modelId="{45F2A51B-4338-49D9-97CA-7072F92FE36E}" type="presOf" srcId="{718141ED-1834-40B9-AB54-1A1EAFC07247}" destId="{D27F6DE6-7707-4E51-B42A-B793BB447335}" srcOrd="0" destOrd="13" presId="urn:microsoft.com/office/officeart/2008/layout/VerticalCurvedList"/>
    <dgm:cxn modelId="{03629E21-B478-4DA2-B192-28593EAB7616}" srcId="{B13D295F-66F1-4110-A4E1-5070B1120CD7}" destId="{D16DB2CF-335E-48AF-AF7E-E2E686CC02E0}" srcOrd="17" destOrd="0" parTransId="{4B20488C-7125-467E-8091-90823B5AB541}" sibTransId="{AB0BB039-ADF2-4A53-AD43-EE99C1DD6A74}"/>
    <dgm:cxn modelId="{FE956226-A149-4BD6-B32A-C8EBF35F0043}" type="presOf" srcId="{CB6D2333-53B8-44F6-B102-DE90D8762436}" destId="{D27F6DE6-7707-4E51-B42A-B793BB447335}" srcOrd="0" destOrd="15" presId="urn:microsoft.com/office/officeart/2008/layout/VerticalCurvedList"/>
    <dgm:cxn modelId="{83FFF028-8830-4690-AAA7-D19142B64912}" srcId="{B13D295F-66F1-4110-A4E1-5070B1120CD7}" destId="{3609370F-3B1B-4E7E-AE2A-156DBD7F0D50}" srcOrd="26" destOrd="0" parTransId="{50EC7814-AD25-4348-8C04-67F80DAB51AF}" sibTransId="{BC269364-67F3-41E4-B61A-C5282FF25753}"/>
    <dgm:cxn modelId="{B0917F31-D7E7-49BC-86CC-6E42CEE0422F}" type="presOf" srcId="{5B41DE1B-6ED3-4950-ACE2-D25541F277AE}" destId="{D27F6DE6-7707-4E51-B42A-B793BB447335}" srcOrd="0" destOrd="20" presId="urn:microsoft.com/office/officeart/2008/layout/VerticalCurvedList"/>
    <dgm:cxn modelId="{BF00B137-A27F-4CB5-9906-FC3FA962334E}" type="presOf" srcId="{451CA4EC-55B6-4D0C-A4EE-2F388991CE21}" destId="{D27F6DE6-7707-4E51-B42A-B793BB447335}" srcOrd="0" destOrd="6" presId="urn:microsoft.com/office/officeart/2008/layout/VerticalCurvedList"/>
    <dgm:cxn modelId="{DA83AD38-4F89-4A89-A487-BDDD6233380F}" type="presOf" srcId="{1ED4AB56-E3E4-4D5A-9F9D-CC4CA55216DA}" destId="{D27F6DE6-7707-4E51-B42A-B793BB447335}" srcOrd="0" destOrd="8" presId="urn:microsoft.com/office/officeart/2008/layout/VerticalCurvedList"/>
    <dgm:cxn modelId="{4DFFD938-86C8-4B66-BD58-D854E6E2B7DE}" srcId="{B13D295F-66F1-4110-A4E1-5070B1120CD7}" destId="{835CD3F9-DE43-4053-9F2C-ECF40CF108BB}" srcOrd="0" destOrd="0" parTransId="{D13E52A3-CF32-46F7-94BD-D57E86556BC5}" sibTransId="{788D4D2E-112D-4513-A056-D7587D2879A6}"/>
    <dgm:cxn modelId="{E6C3C839-1547-4CA6-B90B-A75D50619065}" type="presOf" srcId="{E7AECE4A-7F8B-41B2-AF40-97FDE8119C4B}" destId="{D27F6DE6-7707-4E51-B42A-B793BB447335}" srcOrd="0" destOrd="9" presId="urn:microsoft.com/office/officeart/2008/layout/VerticalCurvedList"/>
    <dgm:cxn modelId="{CC4F043E-5041-474D-BA2B-B9DF6A88FB59}" type="presOf" srcId="{09F29465-42A8-42A1-AB97-73357342177D}" destId="{D27F6DE6-7707-4E51-B42A-B793BB447335}" srcOrd="0" destOrd="2" presId="urn:microsoft.com/office/officeart/2008/layout/VerticalCurvedList"/>
    <dgm:cxn modelId="{70975C5D-4857-4528-A6B1-0A011ECC4963}" type="presOf" srcId="{788D4D2E-112D-4513-A056-D7587D2879A6}" destId="{C71137C3-1472-47A5-84AA-0EAE40BFD88C}" srcOrd="0" destOrd="0" presId="urn:microsoft.com/office/officeart/2008/layout/VerticalCurvedList"/>
    <dgm:cxn modelId="{C5F73661-5E7B-4409-B3A4-6EA0A0948C5D}" type="presOf" srcId="{3D6DB892-D9BA-42E8-BF62-BD0579D3B38C}" destId="{D27F6DE6-7707-4E51-B42A-B793BB447335}" srcOrd="0" destOrd="10" presId="urn:microsoft.com/office/officeart/2008/layout/VerticalCurvedList"/>
    <dgm:cxn modelId="{F41E1764-998D-4C9C-BAB7-E4949775F703}" type="presOf" srcId="{F708CE04-D4A3-4BD1-AB37-C2B223FDC982}" destId="{D27F6DE6-7707-4E51-B42A-B793BB447335}" srcOrd="0" destOrd="22" presId="urn:microsoft.com/office/officeart/2008/layout/VerticalCurvedList"/>
    <dgm:cxn modelId="{350F2365-D9F2-4AD8-9CFC-740FCA4DBDA2}" type="presOf" srcId="{1A4FC0D4-21AE-42DA-A3B4-5A0EB941F2BA}" destId="{D27F6DE6-7707-4E51-B42A-B793BB447335}" srcOrd="0" destOrd="19" presId="urn:microsoft.com/office/officeart/2008/layout/VerticalCurvedList"/>
    <dgm:cxn modelId="{58E0AB66-DA7B-46B8-85E5-EF517BBE5162}" type="presOf" srcId="{997CF275-9664-4888-8CB6-19541E52753A}" destId="{D27F6DE6-7707-4E51-B42A-B793BB447335}" srcOrd="0" destOrd="17" presId="urn:microsoft.com/office/officeart/2008/layout/VerticalCurvedList"/>
    <dgm:cxn modelId="{1BE09067-F9AC-4B2C-BD44-A43617DAF4E2}" srcId="{B13D295F-66F1-4110-A4E1-5070B1120CD7}" destId="{E7AECE4A-7F8B-41B2-AF40-97FDE8119C4B}" srcOrd="8" destOrd="0" parTransId="{397099BF-11A9-4C73-A242-9278E6D8BB6F}" sibTransId="{C66DE05C-9847-4345-8C57-307F038E5B4C}"/>
    <dgm:cxn modelId="{97B8F067-28F5-4419-A831-2BF9A720E17C}" type="presOf" srcId="{78D26087-C8BE-46D8-A1BC-219EAEC41AAF}" destId="{45E9E2F9-F888-462B-9B3D-CA6FF621EE8D}" srcOrd="0" destOrd="0" presId="urn:microsoft.com/office/officeart/2008/layout/VerticalCurvedList"/>
    <dgm:cxn modelId="{E650C46A-EA49-4823-A3CA-D3D0F43AE366}" type="presOf" srcId="{D16DB2CF-335E-48AF-AF7E-E2E686CC02E0}" destId="{D27F6DE6-7707-4E51-B42A-B793BB447335}" srcOrd="0" destOrd="18" presId="urn:microsoft.com/office/officeart/2008/layout/VerticalCurvedList"/>
    <dgm:cxn modelId="{CB36CE6C-A1E4-4196-89C1-28C50F507CCE}" type="presOf" srcId="{0C108953-8638-4B56-96CC-B802779BAB31}" destId="{D27F6DE6-7707-4E51-B42A-B793BB447335}" srcOrd="0" destOrd="21" presId="urn:microsoft.com/office/officeart/2008/layout/VerticalCurvedList"/>
    <dgm:cxn modelId="{7E4AD36C-7A9B-43B1-A5AA-F28AEE2F07FF}" type="presOf" srcId="{ADE20AC6-0BB3-4738-A7EB-5A36331A837D}" destId="{D27F6DE6-7707-4E51-B42A-B793BB447335}" srcOrd="0" destOrd="12" presId="urn:microsoft.com/office/officeart/2008/layout/VerticalCurvedList"/>
    <dgm:cxn modelId="{262A9E6D-429E-48F3-A182-643B3790227A}" srcId="{B13D295F-66F1-4110-A4E1-5070B1120CD7}" destId="{3C025DBC-E8B5-45C9-96F5-4823C2AC4AC6}" srcOrd="2" destOrd="0" parTransId="{A5563B58-0C1B-47B3-9F64-3D78EB89CAB5}" sibTransId="{7558FB71-2E67-4B58-B200-734ED20431A1}"/>
    <dgm:cxn modelId="{28A38F57-AA4C-4D16-8279-E3C6ABC87578}" srcId="{B13D295F-66F1-4110-A4E1-5070B1120CD7}" destId="{83F487F5-E95E-48AA-A3A9-FCD143F4E70B}" srcOrd="25" destOrd="0" parTransId="{C6163EC9-C867-494F-A254-BC301676AC49}" sibTransId="{230F4D6C-EB19-4269-A88D-6A84984EBE39}"/>
    <dgm:cxn modelId="{67CB9758-6BA0-497E-BD43-1003CBF47365}" srcId="{B13D295F-66F1-4110-A4E1-5070B1120CD7}" destId="{ADE20AC6-0BB3-4738-A7EB-5A36331A837D}" srcOrd="11" destOrd="0" parTransId="{26CAC734-6D89-41A5-B9A3-C014112B052D}" sibTransId="{6C7BBBB7-9819-4765-B7D6-5BE700FE7330}"/>
    <dgm:cxn modelId="{4FB8F378-7AC7-44F7-AC97-ABACCA382319}" srcId="{B13D295F-66F1-4110-A4E1-5070B1120CD7}" destId="{B978BB32-22AD-4ACB-81F3-C7168C9FB94E}" srcOrd="22" destOrd="0" parTransId="{AE10E5AF-2B8B-487E-814E-63B267D7F17D}" sibTransId="{22248AB8-AAE1-4D95-AEB4-0DE1368F108D}"/>
    <dgm:cxn modelId="{D05AC17A-8230-45D4-80CC-C11365F0BD34}" srcId="{B13D295F-66F1-4110-A4E1-5070B1120CD7}" destId="{5B41DE1B-6ED3-4950-ACE2-D25541F277AE}" srcOrd="19" destOrd="0" parTransId="{128E01DF-23A2-4177-A934-BC4C2A502DBD}" sibTransId="{342CA4CD-7752-46A0-8935-FC59F496EAC2}"/>
    <dgm:cxn modelId="{0060D97B-0C35-4CBE-A9C0-7F54C41ADA79}" type="presOf" srcId="{83F487F5-E95E-48AA-A3A9-FCD143F4E70B}" destId="{D27F6DE6-7707-4E51-B42A-B793BB447335}" srcOrd="0" destOrd="26" presId="urn:microsoft.com/office/officeart/2008/layout/VerticalCurvedList"/>
    <dgm:cxn modelId="{9F66A282-2649-4A11-96E8-973E959838B2}" srcId="{B13D295F-66F1-4110-A4E1-5070B1120CD7}" destId="{1ED4AB56-E3E4-4D5A-9F9D-CC4CA55216DA}" srcOrd="7" destOrd="0" parTransId="{7770D1E8-560B-43B3-81BB-8A77A71F06CA}" sibTransId="{9F1AC9D0-6711-4A9C-A370-568C8A4011E4}"/>
    <dgm:cxn modelId="{694EC985-F50C-4513-8C9C-6484BAE8C0A9}" type="presOf" srcId="{3609370F-3B1B-4E7E-AE2A-156DBD7F0D50}" destId="{D27F6DE6-7707-4E51-B42A-B793BB447335}" srcOrd="0" destOrd="27" presId="urn:microsoft.com/office/officeart/2008/layout/VerticalCurvedList"/>
    <dgm:cxn modelId="{3C9A9788-C3E6-47B6-B408-ED04B793DD99}" srcId="{B13D295F-66F1-4110-A4E1-5070B1120CD7}" destId="{CB6D2333-53B8-44F6-B102-DE90D8762436}" srcOrd="14" destOrd="0" parTransId="{4A0403C8-870E-48D7-BB6D-EFACF87E221E}" sibTransId="{7756D846-0099-4A08-A1B4-93E4AAA98402}"/>
    <dgm:cxn modelId="{A9032989-2657-43A1-AEC4-71E673E4D609}" srcId="{B13D295F-66F1-4110-A4E1-5070B1120CD7}" destId="{500EE5BD-233C-4554-AFF8-7533832D0D11}" srcOrd="4" destOrd="0" parTransId="{7855EE5B-B26F-4706-B3BA-4A8D5452DB94}" sibTransId="{0DBADE10-55DD-4154-AC1D-ECE9BF6E4E61}"/>
    <dgm:cxn modelId="{C7259C8B-E25E-4B1C-B910-34D54D389A5E}" type="presOf" srcId="{95F8F8F1-1487-42A6-9B62-BF8D5442B709}" destId="{D27F6DE6-7707-4E51-B42A-B793BB447335}" srcOrd="0" destOrd="24" presId="urn:microsoft.com/office/officeart/2008/layout/VerticalCurvedList"/>
    <dgm:cxn modelId="{67B93E8F-B61E-4B19-BB7A-7338C096F474}" srcId="{B13D295F-66F1-4110-A4E1-5070B1120CD7}" destId="{0C108953-8638-4B56-96CC-B802779BAB31}" srcOrd="20" destOrd="0" parTransId="{7C3EB937-1958-4193-ABDB-D26B35F6A6CB}" sibTransId="{B624F36B-7EFB-4F00-B05C-6173382F8BF1}"/>
    <dgm:cxn modelId="{7BF17F90-5BC0-4D6A-853A-A55EC8DA1792}" type="presOf" srcId="{AC3A59A2-AD83-4119-9469-A1CC1D4CBE00}" destId="{D27F6DE6-7707-4E51-B42A-B793BB447335}" srcOrd="0" destOrd="14" presId="urn:microsoft.com/office/officeart/2008/layout/VerticalCurvedList"/>
    <dgm:cxn modelId="{13FB3199-3C77-4C17-981B-EFD7E22A5AD9}" type="presOf" srcId="{B13D295F-66F1-4110-A4E1-5070B1120CD7}" destId="{D27F6DE6-7707-4E51-B42A-B793BB447335}" srcOrd="0" destOrd="0" presId="urn:microsoft.com/office/officeart/2008/layout/VerticalCurvedList"/>
    <dgm:cxn modelId="{8063F59C-CD7D-41F9-9700-C6099E153FF5}" type="presOf" srcId="{B978BB32-22AD-4ACB-81F3-C7168C9FB94E}" destId="{D27F6DE6-7707-4E51-B42A-B793BB447335}" srcOrd="0" destOrd="23" presId="urn:microsoft.com/office/officeart/2008/layout/VerticalCurvedList"/>
    <dgm:cxn modelId="{9CE8F99F-3EBC-479D-BB13-7E3041EE3117}" srcId="{B13D295F-66F1-4110-A4E1-5070B1120CD7}" destId="{451CA4EC-55B6-4D0C-A4EE-2F388991CE21}" srcOrd="5" destOrd="0" parTransId="{1C94CE39-547D-4D9B-9FF5-38D133C70496}" sibTransId="{A1C5B9CE-9D7C-4A71-943F-D9DAE70E28C3}"/>
    <dgm:cxn modelId="{ACB608A0-EADF-471C-BA17-4A6CABFEE326}" srcId="{B13D295F-66F1-4110-A4E1-5070B1120CD7}" destId="{F708CE04-D4A3-4BD1-AB37-C2B223FDC982}" srcOrd="21" destOrd="0" parTransId="{A2DBBF5E-7950-4907-BA65-15629D9D8A1E}" sibTransId="{932553B5-CF94-4733-8AC9-5DF172AC7FE8}"/>
    <dgm:cxn modelId="{DC8024A1-5EBE-4CC1-90EE-C777F98C381F}" type="presOf" srcId="{430732E8-71DA-4332-8B1B-E06F59C02448}" destId="{D27F6DE6-7707-4E51-B42A-B793BB447335}" srcOrd="0" destOrd="25" presId="urn:microsoft.com/office/officeart/2008/layout/VerticalCurvedList"/>
    <dgm:cxn modelId="{495F3FA5-6605-442C-9831-8C09648B19FB}" srcId="{B13D295F-66F1-4110-A4E1-5070B1120CD7}" destId="{09F29465-42A8-42A1-AB97-73357342177D}" srcOrd="1" destOrd="0" parTransId="{0D5D6764-920F-4EC6-96B9-241F38BC4A1E}" sibTransId="{629AA836-3491-4E39-B48E-09362ABC0CCE}"/>
    <dgm:cxn modelId="{098D0CA6-E388-4070-A567-7B27B0540286}" srcId="{B13D295F-66F1-4110-A4E1-5070B1120CD7}" destId="{C490FC94-13AE-4AB2-AB82-A86B870C85CF}" srcOrd="3" destOrd="0" parTransId="{8E1B6058-517E-4C25-AF44-C7E6727B9FA5}" sibTransId="{3A7422A2-1D29-493D-910F-BDCF487C2E62}"/>
    <dgm:cxn modelId="{F56F4AA8-FDE7-4752-96B1-80EA98BD8A56}" type="presOf" srcId="{835CD3F9-DE43-4053-9F2C-ECF40CF108BB}" destId="{D27F6DE6-7707-4E51-B42A-B793BB447335}" srcOrd="0" destOrd="1" presId="urn:microsoft.com/office/officeart/2008/layout/VerticalCurvedList"/>
    <dgm:cxn modelId="{1295B2AD-AAEF-4391-BD57-BDE66DB3C570}" type="presOf" srcId="{97D0BA03-AF9E-47F6-A07C-3C819F3D262F}" destId="{D27F6DE6-7707-4E51-B42A-B793BB447335}" srcOrd="0" destOrd="16" presId="urn:microsoft.com/office/officeart/2008/layout/VerticalCurvedList"/>
    <dgm:cxn modelId="{7DC9B5CA-3F8A-4635-B432-6C6531F7DF99}" type="presOf" srcId="{C490FC94-13AE-4AB2-AB82-A86B870C85CF}" destId="{D27F6DE6-7707-4E51-B42A-B793BB447335}" srcOrd="0" destOrd="4" presId="urn:microsoft.com/office/officeart/2008/layout/VerticalCurvedList"/>
    <dgm:cxn modelId="{9E182AD9-45EC-4074-B510-93175BD10B1C}" srcId="{B13D295F-66F1-4110-A4E1-5070B1120CD7}" destId="{718141ED-1834-40B9-AB54-1A1EAFC07247}" srcOrd="12" destOrd="0" parTransId="{1A6AE67A-FBE7-4535-AE75-5B2926ADD77F}" sibTransId="{FB69F2BC-73DA-4227-A64B-0D77C093628E}"/>
    <dgm:cxn modelId="{CB6B82DA-DF77-4652-BFBB-50A22BA8480E}" type="presOf" srcId="{500EE5BD-233C-4554-AFF8-7533832D0D11}" destId="{D27F6DE6-7707-4E51-B42A-B793BB447335}" srcOrd="0" destOrd="5" presId="urn:microsoft.com/office/officeart/2008/layout/VerticalCurvedList"/>
    <dgm:cxn modelId="{6BFA89E0-5AE0-4540-BED3-C3F3C566FC17}" srcId="{78D26087-C8BE-46D8-A1BC-219EAEC41AAF}" destId="{B13D295F-66F1-4110-A4E1-5070B1120CD7}" srcOrd="0" destOrd="0" parTransId="{B5B44A54-73F7-4454-990F-BE17A055401E}" sibTransId="{B0DF7A25-C805-4D33-8279-770271F61FC9}"/>
    <dgm:cxn modelId="{8E3A40E8-AEF0-4BDD-ADCD-E1E8E7C11908}" srcId="{B13D295F-66F1-4110-A4E1-5070B1120CD7}" destId="{3D6DB892-D9BA-42E8-BF62-BD0579D3B38C}" srcOrd="9" destOrd="0" parTransId="{A5E32B52-717C-4B10-95D3-BFF040E7F6AC}" sibTransId="{D0FD31CF-CA90-4585-9B4F-C4851E92287E}"/>
    <dgm:cxn modelId="{058666F2-E205-4795-992D-50C4866491E2}" srcId="{B13D295F-66F1-4110-A4E1-5070B1120CD7}" destId="{430732E8-71DA-4332-8B1B-E06F59C02448}" srcOrd="24" destOrd="0" parTransId="{D30542B1-01E1-4CF5-BA11-778547DCAD67}" sibTransId="{5D2E7970-6B3F-4470-9B98-DA99FEC6202F}"/>
    <dgm:cxn modelId="{98E161F5-281C-4C79-82EE-9453DC020BC3}" srcId="{B13D295F-66F1-4110-A4E1-5070B1120CD7}" destId="{95F8F8F1-1487-42A6-9B62-BF8D5442B709}" srcOrd="23" destOrd="0" parTransId="{80213B90-94D3-4316-A92E-FC763F48E767}" sibTransId="{33AC2A03-0A58-4DA0-9793-C3F69AF7D76C}"/>
    <dgm:cxn modelId="{AB669BF8-91D4-401C-9A62-E8EE84E7A8A4}" type="presOf" srcId="{FBF11F93-1FAB-473E-B61A-74D024431776}" destId="{D27F6DE6-7707-4E51-B42A-B793BB447335}" srcOrd="0" destOrd="7" presId="urn:microsoft.com/office/officeart/2008/layout/VerticalCurvedList"/>
    <dgm:cxn modelId="{9E0CCF33-5A3F-47E7-A53E-CFE7EA61973F}" type="presParOf" srcId="{45E9E2F9-F888-462B-9B3D-CA6FF621EE8D}" destId="{13E0878E-1C51-4A8A-8104-48012A23BD47}" srcOrd="0" destOrd="0" presId="urn:microsoft.com/office/officeart/2008/layout/VerticalCurvedList"/>
    <dgm:cxn modelId="{189B09B8-FEE2-46DB-BAC1-4426129E5114}" type="presParOf" srcId="{13E0878E-1C51-4A8A-8104-48012A23BD47}" destId="{2C8314E2-92D2-4B53-8747-BA7BCCD68A8F}" srcOrd="0" destOrd="0" presId="urn:microsoft.com/office/officeart/2008/layout/VerticalCurvedList"/>
    <dgm:cxn modelId="{FDB93054-28A7-47D1-AD66-0B3ADB305CF7}" type="presParOf" srcId="{2C8314E2-92D2-4B53-8747-BA7BCCD68A8F}" destId="{14E46F6B-96FD-4E15-BAF1-04DEB6EE9B89}" srcOrd="0" destOrd="0" presId="urn:microsoft.com/office/officeart/2008/layout/VerticalCurvedList"/>
    <dgm:cxn modelId="{708E98A3-E9F6-4D7B-9F37-0DE1BE8E3F52}" type="presParOf" srcId="{2C8314E2-92D2-4B53-8747-BA7BCCD68A8F}" destId="{C71137C3-1472-47A5-84AA-0EAE40BFD88C}" srcOrd="1" destOrd="0" presId="urn:microsoft.com/office/officeart/2008/layout/VerticalCurvedList"/>
    <dgm:cxn modelId="{D6606472-A619-492B-8761-CEAFECB8F734}" type="presParOf" srcId="{2C8314E2-92D2-4B53-8747-BA7BCCD68A8F}" destId="{0E4D7C43-4C11-427E-84AB-3C26266E8AE1}" srcOrd="2" destOrd="0" presId="urn:microsoft.com/office/officeart/2008/layout/VerticalCurvedList"/>
    <dgm:cxn modelId="{6C519248-F485-4618-8879-86BFEB3E745A}" type="presParOf" srcId="{2C8314E2-92D2-4B53-8747-BA7BCCD68A8F}" destId="{A5378A31-9409-453B-B7FC-2371FE494914}" srcOrd="3" destOrd="0" presId="urn:microsoft.com/office/officeart/2008/layout/VerticalCurvedList"/>
    <dgm:cxn modelId="{6363936B-C69F-4CC2-82C5-FD97112C3360}" type="presParOf" srcId="{13E0878E-1C51-4A8A-8104-48012A23BD47}" destId="{D27F6DE6-7707-4E51-B42A-B793BB447335}" srcOrd="1" destOrd="0" presId="urn:microsoft.com/office/officeart/2008/layout/VerticalCurvedList"/>
    <dgm:cxn modelId="{DA749ADB-5D8D-4E0E-991E-82E11A273138}" type="presParOf" srcId="{13E0878E-1C51-4A8A-8104-48012A23BD47}" destId="{CEDA62E8-53A2-4FE7-8503-3A396C30345E}" srcOrd="2" destOrd="0" presId="urn:microsoft.com/office/officeart/2008/layout/VerticalCurvedList"/>
    <dgm:cxn modelId="{72F3C48F-09D3-4B18-9D21-2BDE66459E20}" type="presParOf" srcId="{CEDA62E8-53A2-4FE7-8503-3A396C30345E}" destId="{FE0E3612-42C6-458B-B073-DCA72FB02D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F5AD82-AFDA-4246-952F-F48E8EC83B46}" type="doc">
      <dgm:prSet loTypeId="urn:microsoft.com/office/officeart/2005/8/layout/orgChart1" loCatId="hierarchy" qsTypeId="urn:microsoft.com/office/officeart/2005/8/quickstyle/simple2" qsCatId="simple" csTypeId="urn:microsoft.com/office/officeart/2005/8/colors/colorful3" csCatId="colorful" phldr="1"/>
      <dgm:spPr/>
      <dgm:t>
        <a:bodyPr/>
        <a:lstStyle/>
        <a:p>
          <a:endParaRPr lang="en-US"/>
        </a:p>
      </dgm:t>
    </dgm:pt>
    <dgm:pt modelId="{8EB8D487-E7D6-4B47-A45C-BEA907E301E3}">
      <dgm:prSet phldrT="[Text]" custT="1"/>
      <dgm:spPr/>
      <dgm:t>
        <a:bodyPr/>
        <a:lstStyle/>
        <a:p>
          <a:r>
            <a:rPr lang="en-US" sz="2200" dirty="0"/>
            <a:t>Approved Standards</a:t>
          </a:r>
        </a:p>
      </dgm:t>
    </dgm:pt>
    <dgm:pt modelId="{DF31496F-1916-41FC-BD82-64268F20AE96}" type="parTrans" cxnId="{E0C0E22E-49FA-47AE-AE70-7A287868140E}">
      <dgm:prSet/>
      <dgm:spPr/>
      <dgm:t>
        <a:bodyPr/>
        <a:lstStyle/>
        <a:p>
          <a:endParaRPr lang="en-US"/>
        </a:p>
      </dgm:t>
    </dgm:pt>
    <dgm:pt modelId="{9EE68996-0D34-4EF9-8C70-9CC03470B703}" type="sibTrans" cxnId="{E0C0E22E-49FA-47AE-AE70-7A287868140E}">
      <dgm:prSet/>
      <dgm:spPr/>
      <dgm:t>
        <a:bodyPr/>
        <a:lstStyle/>
        <a:p>
          <a:endParaRPr lang="en-US"/>
        </a:p>
      </dgm:t>
    </dgm:pt>
    <dgm:pt modelId="{E5F00676-E3F0-4710-8850-6B890EF1809B}">
      <dgm:prSet phldrT="[Text]"/>
      <dgm:spPr/>
      <dgm:t>
        <a:bodyPr/>
        <a:lstStyle/>
        <a:p>
          <a:r>
            <a:rPr lang="en-US" dirty="0"/>
            <a:t>TIIS</a:t>
          </a:r>
        </a:p>
      </dgm:t>
    </dgm:pt>
    <dgm:pt modelId="{806B3E11-BB69-492A-BD94-ABA228AF8E84}" type="parTrans" cxnId="{FE115F0F-D9BF-4EDB-9841-AF08852E4B0F}">
      <dgm:prSet/>
      <dgm:spPr/>
      <dgm:t>
        <a:bodyPr/>
        <a:lstStyle/>
        <a:p>
          <a:endParaRPr lang="en-US"/>
        </a:p>
      </dgm:t>
    </dgm:pt>
    <dgm:pt modelId="{5606D1D7-5237-4FE1-B8DE-9DE496B673BB}" type="sibTrans" cxnId="{FE115F0F-D9BF-4EDB-9841-AF08852E4B0F}">
      <dgm:prSet/>
      <dgm:spPr/>
      <dgm:t>
        <a:bodyPr/>
        <a:lstStyle/>
        <a:p>
          <a:endParaRPr lang="en-US"/>
        </a:p>
      </dgm:t>
    </dgm:pt>
    <dgm:pt modelId="{1A110A96-ED47-4A12-808E-CD4840FD4D90}">
      <dgm:prSet phldrT="[Text]"/>
      <dgm:spPr/>
      <dgm:t>
        <a:bodyPr/>
        <a:lstStyle/>
        <a:p>
          <a:r>
            <a:rPr lang="en-US" dirty="0"/>
            <a:t>INMETRO</a:t>
          </a:r>
        </a:p>
      </dgm:t>
    </dgm:pt>
    <dgm:pt modelId="{C28E2111-0387-472C-A382-BA1AC23A977C}" type="parTrans" cxnId="{883F6C18-2B04-4681-BE32-767A8C59C301}">
      <dgm:prSet/>
      <dgm:spPr/>
      <dgm:t>
        <a:bodyPr/>
        <a:lstStyle/>
        <a:p>
          <a:endParaRPr lang="en-US"/>
        </a:p>
      </dgm:t>
    </dgm:pt>
    <dgm:pt modelId="{9F2C383C-C8C5-4397-A59D-4DD03051FDBE}" type="sibTrans" cxnId="{883F6C18-2B04-4681-BE32-767A8C59C301}">
      <dgm:prSet/>
      <dgm:spPr/>
      <dgm:t>
        <a:bodyPr/>
        <a:lstStyle/>
        <a:p>
          <a:endParaRPr lang="en-US"/>
        </a:p>
      </dgm:t>
    </dgm:pt>
    <dgm:pt modelId="{2442F411-4E6C-4B2E-997A-B58609ED3BD6}">
      <dgm:prSet phldrT="[Text]"/>
      <dgm:spPr/>
      <dgm:t>
        <a:bodyPr/>
        <a:lstStyle/>
        <a:p>
          <a:r>
            <a:rPr lang="en-US" dirty="0"/>
            <a:t>CUTR</a:t>
          </a:r>
        </a:p>
      </dgm:t>
    </dgm:pt>
    <dgm:pt modelId="{77912B01-0AC5-48E9-B0AB-8CC216493671}" type="parTrans" cxnId="{256F0739-D4ED-413C-B4CE-67D27788D970}">
      <dgm:prSet/>
      <dgm:spPr/>
      <dgm:t>
        <a:bodyPr/>
        <a:lstStyle/>
        <a:p>
          <a:endParaRPr lang="en-US"/>
        </a:p>
      </dgm:t>
    </dgm:pt>
    <dgm:pt modelId="{686452F3-C79D-4B54-8643-8BFC503EE8DE}" type="sibTrans" cxnId="{256F0739-D4ED-413C-B4CE-67D27788D970}">
      <dgm:prSet/>
      <dgm:spPr/>
      <dgm:t>
        <a:bodyPr/>
        <a:lstStyle/>
        <a:p>
          <a:endParaRPr lang="en-US"/>
        </a:p>
      </dgm:t>
    </dgm:pt>
    <dgm:pt modelId="{0AD6C290-2B6A-422A-8D00-DAF54A1079DE}">
      <dgm:prSet/>
      <dgm:spPr/>
      <dgm:t>
        <a:bodyPr/>
        <a:lstStyle/>
        <a:p>
          <a:r>
            <a:rPr lang="en-US" dirty="0"/>
            <a:t>NEPSI</a:t>
          </a:r>
        </a:p>
      </dgm:t>
    </dgm:pt>
    <dgm:pt modelId="{72C25599-5E32-4D17-8AED-4D46F8937CDC}" type="parTrans" cxnId="{5E2F34BC-B506-438D-BE5D-45873515B5EC}">
      <dgm:prSet/>
      <dgm:spPr/>
      <dgm:t>
        <a:bodyPr/>
        <a:lstStyle/>
        <a:p>
          <a:endParaRPr lang="en-US"/>
        </a:p>
      </dgm:t>
    </dgm:pt>
    <dgm:pt modelId="{2B60C8A6-07B8-48C8-BB82-C08AB3308835}" type="sibTrans" cxnId="{5E2F34BC-B506-438D-BE5D-45873515B5EC}">
      <dgm:prSet/>
      <dgm:spPr/>
      <dgm:t>
        <a:bodyPr/>
        <a:lstStyle/>
        <a:p>
          <a:endParaRPr lang="en-US"/>
        </a:p>
      </dgm:t>
    </dgm:pt>
    <dgm:pt modelId="{8E7A6451-8399-45F9-A93F-1645623AB4A2}">
      <dgm:prSet/>
      <dgm:spPr/>
      <dgm:t>
        <a:bodyPr/>
        <a:lstStyle/>
        <a:p>
          <a:r>
            <a:rPr lang="en-US" dirty="0"/>
            <a:t>CSA</a:t>
          </a:r>
        </a:p>
      </dgm:t>
    </dgm:pt>
    <dgm:pt modelId="{69A33CA1-FA0A-4671-9266-A93EC97EEA03}" type="parTrans" cxnId="{65CEAF79-FF1C-437C-81BF-E037136840AD}">
      <dgm:prSet/>
      <dgm:spPr/>
      <dgm:t>
        <a:bodyPr/>
        <a:lstStyle/>
        <a:p>
          <a:endParaRPr lang="en-US"/>
        </a:p>
      </dgm:t>
    </dgm:pt>
    <dgm:pt modelId="{15CB0207-2EB9-4BDE-96D8-635BF061BA4F}" type="sibTrans" cxnId="{65CEAF79-FF1C-437C-81BF-E037136840AD}">
      <dgm:prSet/>
      <dgm:spPr/>
      <dgm:t>
        <a:bodyPr/>
        <a:lstStyle/>
        <a:p>
          <a:endParaRPr lang="en-US"/>
        </a:p>
      </dgm:t>
    </dgm:pt>
    <dgm:pt modelId="{E8ECC14A-4327-492E-A402-453C54BB94C8}">
      <dgm:prSet/>
      <dgm:spPr/>
      <dgm:t>
        <a:bodyPr/>
        <a:lstStyle/>
        <a:p>
          <a:r>
            <a:rPr lang="en-US" dirty="0"/>
            <a:t>IECEx</a:t>
          </a:r>
        </a:p>
      </dgm:t>
    </dgm:pt>
    <dgm:pt modelId="{C9F9FE57-1819-4524-915D-7CC2CDD096EB}" type="parTrans" cxnId="{3E5F01EC-8598-49A0-A250-6924CA9FE017}">
      <dgm:prSet/>
      <dgm:spPr/>
      <dgm:t>
        <a:bodyPr/>
        <a:lstStyle/>
        <a:p>
          <a:endParaRPr lang="en-US"/>
        </a:p>
      </dgm:t>
    </dgm:pt>
    <dgm:pt modelId="{1A8AB733-36FE-434D-BF0E-BD6B2466C4BA}" type="sibTrans" cxnId="{3E5F01EC-8598-49A0-A250-6924CA9FE017}">
      <dgm:prSet/>
      <dgm:spPr/>
      <dgm:t>
        <a:bodyPr/>
        <a:lstStyle/>
        <a:p>
          <a:endParaRPr lang="en-US"/>
        </a:p>
      </dgm:t>
    </dgm:pt>
    <dgm:pt modelId="{7D4FCF22-E397-4DED-AEE8-263C92A6F698}">
      <dgm:prSet/>
      <dgm:spPr/>
      <dgm:t>
        <a:bodyPr/>
        <a:lstStyle/>
        <a:p>
          <a:r>
            <a:rPr lang="en-US" dirty="0"/>
            <a:t>CML</a:t>
          </a:r>
        </a:p>
      </dgm:t>
    </dgm:pt>
    <dgm:pt modelId="{4FCC85FB-DB25-4737-B632-9BAA79082B86}" type="parTrans" cxnId="{56A833E4-3FB7-4091-BB90-CB665A38C114}">
      <dgm:prSet/>
      <dgm:spPr/>
      <dgm:t>
        <a:bodyPr/>
        <a:lstStyle/>
        <a:p>
          <a:endParaRPr lang="en-US"/>
        </a:p>
      </dgm:t>
    </dgm:pt>
    <dgm:pt modelId="{6914632C-BFCF-4B6C-8EED-978E623B5C8C}" type="sibTrans" cxnId="{56A833E4-3FB7-4091-BB90-CB665A38C114}">
      <dgm:prSet/>
      <dgm:spPr/>
      <dgm:t>
        <a:bodyPr/>
        <a:lstStyle/>
        <a:p>
          <a:endParaRPr lang="en-US"/>
        </a:p>
      </dgm:t>
    </dgm:pt>
    <dgm:pt modelId="{78CC8AD5-B587-4C9B-8236-12DC388D6DF3}">
      <dgm:prSet/>
      <dgm:spPr/>
      <dgm:t>
        <a:bodyPr/>
        <a:lstStyle/>
        <a:p>
          <a:r>
            <a:rPr lang="en-US" dirty="0"/>
            <a:t>FM</a:t>
          </a:r>
        </a:p>
      </dgm:t>
    </dgm:pt>
    <dgm:pt modelId="{25927383-2EDB-44C1-BE11-99B39654D4E8}" type="parTrans" cxnId="{49EE6E24-FC75-4316-95EE-512C14853081}">
      <dgm:prSet/>
      <dgm:spPr/>
      <dgm:t>
        <a:bodyPr/>
        <a:lstStyle/>
        <a:p>
          <a:endParaRPr lang="en-US"/>
        </a:p>
      </dgm:t>
    </dgm:pt>
    <dgm:pt modelId="{C6777D90-1F73-473D-8B6E-E42C5BCD1DB5}" type="sibTrans" cxnId="{49EE6E24-FC75-4316-95EE-512C14853081}">
      <dgm:prSet/>
      <dgm:spPr/>
      <dgm:t>
        <a:bodyPr/>
        <a:lstStyle/>
        <a:p>
          <a:endParaRPr lang="en-US"/>
        </a:p>
      </dgm:t>
    </dgm:pt>
    <dgm:pt modelId="{A86D7754-A4FE-4C0E-AC97-FE0DB392468F}">
      <dgm:prSet/>
      <dgm:spPr/>
      <dgm:t>
        <a:bodyPr/>
        <a:lstStyle/>
        <a:p>
          <a:r>
            <a:rPr lang="en-US" dirty="0"/>
            <a:t>SAA</a:t>
          </a:r>
        </a:p>
      </dgm:t>
    </dgm:pt>
    <dgm:pt modelId="{1BA1E9D4-B578-4FF4-AE8E-5876B6B0A012}" type="parTrans" cxnId="{7352D970-8E6E-4AEA-8A88-A1D9E6334202}">
      <dgm:prSet/>
      <dgm:spPr/>
      <dgm:t>
        <a:bodyPr/>
        <a:lstStyle/>
        <a:p>
          <a:endParaRPr lang="en-US"/>
        </a:p>
      </dgm:t>
    </dgm:pt>
    <dgm:pt modelId="{E0FAAD93-119E-49C3-961F-11CB54EB4EB7}" type="sibTrans" cxnId="{7352D970-8E6E-4AEA-8A88-A1D9E6334202}">
      <dgm:prSet/>
      <dgm:spPr/>
      <dgm:t>
        <a:bodyPr/>
        <a:lstStyle/>
        <a:p>
          <a:endParaRPr lang="en-US"/>
        </a:p>
      </dgm:t>
    </dgm:pt>
    <dgm:pt modelId="{B0619EDF-9E1E-45E1-9F86-AD1C5CA15FF0}">
      <dgm:prSet/>
      <dgm:spPr/>
      <dgm:t>
        <a:bodyPr/>
        <a:lstStyle/>
        <a:p>
          <a:r>
            <a:rPr lang="en-US" dirty="0"/>
            <a:t>ATEX</a:t>
          </a:r>
        </a:p>
      </dgm:t>
    </dgm:pt>
    <dgm:pt modelId="{508CAC13-2634-4734-93FA-243D2CCD773A}" type="parTrans" cxnId="{C9BB1A0E-23F9-4475-ABC5-148F6B93977E}">
      <dgm:prSet/>
      <dgm:spPr/>
      <dgm:t>
        <a:bodyPr/>
        <a:lstStyle/>
        <a:p>
          <a:endParaRPr lang="en-US"/>
        </a:p>
      </dgm:t>
    </dgm:pt>
    <dgm:pt modelId="{CEE09E91-4267-42D8-B93A-68183483F087}" type="sibTrans" cxnId="{C9BB1A0E-23F9-4475-ABC5-148F6B93977E}">
      <dgm:prSet/>
      <dgm:spPr/>
      <dgm:t>
        <a:bodyPr/>
        <a:lstStyle/>
        <a:p>
          <a:endParaRPr lang="en-US"/>
        </a:p>
      </dgm:t>
    </dgm:pt>
    <dgm:pt modelId="{5CEDAFDE-A384-4C9D-AF73-4ABF3DFEE39D}">
      <dgm:prSet custT="1"/>
      <dgm:spPr/>
      <dgm:t>
        <a:bodyPr/>
        <a:lstStyle/>
        <a:p>
          <a:pPr algn="ctr">
            <a:buFont typeface="Arial" panose="020B0604020202020204" pitchFamily="34" charset="0"/>
            <a:buNone/>
          </a:pPr>
          <a:r>
            <a:rPr lang="en-US" sz="1400" dirty="0"/>
            <a:t>CSA—Canadian Standards Association Baseefa</a:t>
          </a:r>
        </a:p>
      </dgm:t>
    </dgm:pt>
    <dgm:pt modelId="{BEBCA26F-135D-4AB1-BE03-DA223B9F0021}" type="parTrans" cxnId="{4306A462-213C-4CB8-BF54-D9935F3423DE}">
      <dgm:prSet/>
      <dgm:spPr/>
      <dgm:t>
        <a:bodyPr/>
        <a:lstStyle/>
        <a:p>
          <a:endParaRPr lang="en-US"/>
        </a:p>
      </dgm:t>
    </dgm:pt>
    <dgm:pt modelId="{6C139270-B37A-4159-B379-D30651D40CA4}" type="sibTrans" cxnId="{4306A462-213C-4CB8-BF54-D9935F3423DE}">
      <dgm:prSet/>
      <dgm:spPr/>
      <dgm:t>
        <a:bodyPr/>
        <a:lstStyle/>
        <a:p>
          <a:endParaRPr lang="en-US"/>
        </a:p>
      </dgm:t>
    </dgm:pt>
    <dgm:pt modelId="{9852B43A-6755-42BA-B809-E7E83C26DFE5}">
      <dgm:prSet custT="1"/>
      <dgm:spPr/>
      <dgm:t>
        <a:bodyPr/>
        <a:lstStyle/>
        <a:p>
          <a:pPr algn="ctr">
            <a:buFont typeface="Arial" panose="020B0604020202020204" pitchFamily="34" charset="0"/>
            <a:buNone/>
          </a:pPr>
          <a:r>
            <a:rPr lang="en-US" sz="1400" dirty="0"/>
            <a:t>British Approvals Service for Electrical Equipment in Flammable Atmospheres</a:t>
          </a:r>
        </a:p>
      </dgm:t>
    </dgm:pt>
    <dgm:pt modelId="{7A2BBB6C-EF75-4C2B-B578-84643467378B}" type="parTrans" cxnId="{9F166309-3E30-4C69-A4A4-D81B35E8CB83}">
      <dgm:prSet/>
      <dgm:spPr/>
      <dgm:t>
        <a:bodyPr/>
        <a:lstStyle/>
        <a:p>
          <a:endParaRPr lang="en-US"/>
        </a:p>
      </dgm:t>
    </dgm:pt>
    <dgm:pt modelId="{12E46F6D-FE4F-4DA7-ADE3-8B1EB937E0D0}" type="sibTrans" cxnId="{9F166309-3E30-4C69-A4A4-D81B35E8CB83}">
      <dgm:prSet/>
      <dgm:spPr/>
      <dgm:t>
        <a:bodyPr/>
        <a:lstStyle/>
        <a:p>
          <a:endParaRPr lang="en-US"/>
        </a:p>
      </dgm:t>
    </dgm:pt>
    <dgm:pt modelId="{02B8F78C-0A23-47F2-B12D-89CEE6DC51F1}">
      <dgm:prSet/>
      <dgm:spPr/>
      <dgm:t>
        <a:bodyPr/>
        <a:lstStyle/>
        <a:p>
          <a:pPr algn="ctr">
            <a:buFont typeface="Arial" panose="020B0604020202020204" pitchFamily="34" charset="0"/>
            <a:buNone/>
          </a:pPr>
          <a:r>
            <a:rPr lang="en-US" dirty="0"/>
            <a:t>Approval accepted by Internationally</a:t>
          </a:r>
        </a:p>
      </dgm:t>
    </dgm:pt>
    <dgm:pt modelId="{1FFED416-E59D-4CC3-AE07-6BF8C42E80B5}" type="parTrans" cxnId="{F0A56A2A-34BE-445E-BC47-5C459DD6823E}">
      <dgm:prSet/>
      <dgm:spPr/>
      <dgm:t>
        <a:bodyPr/>
        <a:lstStyle/>
        <a:p>
          <a:endParaRPr lang="en-US"/>
        </a:p>
      </dgm:t>
    </dgm:pt>
    <dgm:pt modelId="{B0730DAA-2461-48AA-AFD2-9A5F89D0CB06}" type="sibTrans" cxnId="{F0A56A2A-34BE-445E-BC47-5C459DD6823E}">
      <dgm:prSet/>
      <dgm:spPr/>
      <dgm:t>
        <a:bodyPr/>
        <a:lstStyle/>
        <a:p>
          <a:endParaRPr lang="en-US"/>
        </a:p>
      </dgm:t>
    </dgm:pt>
    <dgm:pt modelId="{FC868EB0-DB37-4777-AB61-50D535EC21E0}">
      <dgm:prSet custT="1"/>
      <dgm:spPr/>
      <dgm:t>
        <a:bodyPr/>
        <a:lstStyle/>
        <a:p>
          <a:pPr>
            <a:buFont typeface="Arial" panose="020B0604020202020204" pitchFamily="34" charset="0"/>
            <a:buChar char="•"/>
          </a:pPr>
          <a:r>
            <a:rPr lang="en-US" sz="1400" dirty="0"/>
            <a:t>Baseefa—British Approvals Service for Electrical Equipment in Flammable Atmospheres</a:t>
          </a:r>
        </a:p>
      </dgm:t>
    </dgm:pt>
    <dgm:pt modelId="{D16E155E-3EC9-4EC1-97F0-859E69FDCB41}" type="parTrans" cxnId="{41A8E278-7A12-4654-BB82-F231B5556060}">
      <dgm:prSet/>
      <dgm:spPr/>
      <dgm:t>
        <a:bodyPr/>
        <a:lstStyle/>
        <a:p>
          <a:endParaRPr lang="en-US"/>
        </a:p>
      </dgm:t>
    </dgm:pt>
    <dgm:pt modelId="{05DED441-2080-404F-B438-0340876E46DB}" type="sibTrans" cxnId="{41A8E278-7A12-4654-BB82-F231B5556060}">
      <dgm:prSet/>
      <dgm:spPr/>
      <dgm:t>
        <a:bodyPr/>
        <a:lstStyle/>
        <a:p>
          <a:endParaRPr lang="en-US"/>
        </a:p>
      </dgm:t>
    </dgm:pt>
    <dgm:pt modelId="{08AA9EE1-181F-4EE2-AEC4-475105B83E59}">
      <dgm:prSet custT="1"/>
      <dgm:spPr/>
      <dgm:t>
        <a:bodyPr/>
        <a:lstStyle/>
        <a:p>
          <a:pPr>
            <a:buFont typeface="Arial" panose="020B0604020202020204" pitchFamily="34" charset="0"/>
            <a:buChar char="•"/>
          </a:pPr>
          <a:r>
            <a:rPr lang="en-US" sz="1400" dirty="0"/>
            <a:t>Approval accepted by European Union</a:t>
          </a:r>
        </a:p>
      </dgm:t>
    </dgm:pt>
    <dgm:pt modelId="{BAD85FAB-F898-46E9-B670-8602FE1D7ECE}" type="parTrans" cxnId="{D682C6BA-6367-4EA7-8F85-BEB6D19A287C}">
      <dgm:prSet/>
      <dgm:spPr/>
      <dgm:t>
        <a:bodyPr/>
        <a:lstStyle/>
        <a:p>
          <a:endParaRPr lang="en-US"/>
        </a:p>
      </dgm:t>
    </dgm:pt>
    <dgm:pt modelId="{E063E63C-F7A1-466A-AA15-1D87113D6A9C}" type="sibTrans" cxnId="{D682C6BA-6367-4EA7-8F85-BEB6D19A287C}">
      <dgm:prSet/>
      <dgm:spPr/>
      <dgm:t>
        <a:bodyPr/>
        <a:lstStyle/>
        <a:p>
          <a:endParaRPr lang="en-US"/>
        </a:p>
      </dgm:t>
    </dgm:pt>
    <dgm:pt modelId="{CEA9AC6E-68AF-4DBA-8172-6749BB2B27C7}">
      <dgm:prSet/>
      <dgm:spPr/>
      <dgm:t>
        <a:bodyPr/>
        <a:lstStyle/>
        <a:p>
          <a:r>
            <a:rPr lang="en-US" dirty="0"/>
            <a:t>Standards Association of Australia</a:t>
          </a:r>
        </a:p>
      </dgm:t>
    </dgm:pt>
    <dgm:pt modelId="{D52FC8F7-9975-44F0-89CB-D1A1855DF564}" type="parTrans" cxnId="{2ABC52C3-8D05-4002-A1BB-8AC4DFCAB8FD}">
      <dgm:prSet/>
      <dgm:spPr/>
      <dgm:t>
        <a:bodyPr/>
        <a:lstStyle/>
        <a:p>
          <a:endParaRPr lang="en-US"/>
        </a:p>
      </dgm:t>
    </dgm:pt>
    <dgm:pt modelId="{A67A88E0-F992-42ED-831C-2A75FF6FE200}" type="sibTrans" cxnId="{2ABC52C3-8D05-4002-A1BB-8AC4DFCAB8FD}">
      <dgm:prSet/>
      <dgm:spPr/>
      <dgm:t>
        <a:bodyPr/>
        <a:lstStyle/>
        <a:p>
          <a:endParaRPr lang="en-US"/>
        </a:p>
      </dgm:t>
    </dgm:pt>
    <dgm:pt modelId="{2C0C23D6-DC5B-4C50-A4AE-A1F2167DB8FF}">
      <dgm:prSet/>
      <dgm:spPr/>
      <dgm:t>
        <a:bodyPr/>
        <a:lstStyle/>
        <a:p>
          <a:r>
            <a:rPr lang="en-US" dirty="0"/>
            <a:t>Approval accepted by Australia</a:t>
          </a:r>
        </a:p>
      </dgm:t>
    </dgm:pt>
    <dgm:pt modelId="{7EC01C26-6435-4CC3-BE4E-F6F2218F042C}" type="parTrans" cxnId="{B8AB7E92-D773-44B1-BF2C-24364C8ABDB6}">
      <dgm:prSet/>
      <dgm:spPr/>
      <dgm:t>
        <a:bodyPr/>
        <a:lstStyle/>
        <a:p>
          <a:endParaRPr lang="en-US"/>
        </a:p>
      </dgm:t>
    </dgm:pt>
    <dgm:pt modelId="{5C7D5370-705A-4BB8-BED3-F9E567A3A05E}" type="sibTrans" cxnId="{B8AB7E92-D773-44B1-BF2C-24364C8ABDB6}">
      <dgm:prSet/>
      <dgm:spPr/>
      <dgm:t>
        <a:bodyPr/>
        <a:lstStyle/>
        <a:p>
          <a:endParaRPr lang="en-US"/>
        </a:p>
      </dgm:t>
    </dgm:pt>
    <dgm:pt modelId="{4680738F-B491-414A-94B4-8A01C579A4B2}">
      <dgm:prSet/>
      <dgm:spPr/>
      <dgm:t>
        <a:bodyPr/>
        <a:lstStyle/>
        <a:p>
          <a:r>
            <a:rPr lang="en-US"/>
            <a:t>Factory Mutual</a:t>
          </a:r>
          <a:endParaRPr lang="en-US" dirty="0"/>
        </a:p>
      </dgm:t>
    </dgm:pt>
    <dgm:pt modelId="{FDCE505B-63CB-43E2-907A-C9732D3800FB}" type="parTrans" cxnId="{62489F84-16FF-41A6-A56E-23B68219B41E}">
      <dgm:prSet/>
      <dgm:spPr/>
      <dgm:t>
        <a:bodyPr/>
        <a:lstStyle/>
        <a:p>
          <a:endParaRPr lang="en-US"/>
        </a:p>
      </dgm:t>
    </dgm:pt>
    <dgm:pt modelId="{FEC44DB2-2BC8-483F-8FF0-EC155B7D8F3D}" type="sibTrans" cxnId="{62489F84-16FF-41A6-A56E-23B68219B41E}">
      <dgm:prSet/>
      <dgm:spPr/>
      <dgm:t>
        <a:bodyPr/>
        <a:lstStyle/>
        <a:p>
          <a:endParaRPr lang="en-US"/>
        </a:p>
      </dgm:t>
    </dgm:pt>
    <dgm:pt modelId="{18CAF618-D0ED-47EB-A346-2DD95B6538F6}">
      <dgm:prSet/>
      <dgm:spPr/>
      <dgm:t>
        <a:bodyPr/>
        <a:lstStyle/>
        <a:p>
          <a:r>
            <a:rPr lang="en-US" dirty="0"/>
            <a:t>Approval accepted by North America</a:t>
          </a:r>
        </a:p>
      </dgm:t>
    </dgm:pt>
    <dgm:pt modelId="{408898C2-F952-43DC-9A1A-51A6B72ACA93}" type="parTrans" cxnId="{72FECE58-70EA-4530-9B14-DCF7EAECFFB8}">
      <dgm:prSet/>
      <dgm:spPr/>
      <dgm:t>
        <a:bodyPr/>
        <a:lstStyle/>
        <a:p>
          <a:endParaRPr lang="en-US"/>
        </a:p>
      </dgm:t>
    </dgm:pt>
    <dgm:pt modelId="{0C6B24B3-5329-4257-9DD7-FB143599E706}" type="sibTrans" cxnId="{72FECE58-70EA-4530-9B14-DCF7EAECFFB8}">
      <dgm:prSet/>
      <dgm:spPr/>
      <dgm:t>
        <a:bodyPr/>
        <a:lstStyle/>
        <a:p>
          <a:endParaRPr lang="en-US"/>
        </a:p>
      </dgm:t>
    </dgm:pt>
    <dgm:pt modelId="{501DCE32-CB4B-4EB9-B15A-D1523605C932}">
      <dgm:prSet/>
      <dgm:spPr/>
      <dgm:t>
        <a:bodyPr/>
        <a:lstStyle/>
        <a:p>
          <a:r>
            <a:rPr lang="en-US"/>
            <a:t>Certification Management Limited</a:t>
          </a:r>
          <a:endParaRPr lang="en-US" dirty="0"/>
        </a:p>
      </dgm:t>
    </dgm:pt>
    <dgm:pt modelId="{67E85B93-486D-49FA-A12C-A4DBDFCD661C}" type="parTrans" cxnId="{917388F9-9E9F-472A-AF45-8164C1B56A77}">
      <dgm:prSet/>
      <dgm:spPr/>
      <dgm:t>
        <a:bodyPr/>
        <a:lstStyle/>
        <a:p>
          <a:endParaRPr lang="en-US"/>
        </a:p>
      </dgm:t>
    </dgm:pt>
    <dgm:pt modelId="{DB4952C7-0C3E-4202-A80A-AFA650158FE2}" type="sibTrans" cxnId="{917388F9-9E9F-472A-AF45-8164C1B56A77}">
      <dgm:prSet/>
      <dgm:spPr/>
      <dgm:t>
        <a:bodyPr/>
        <a:lstStyle/>
        <a:p>
          <a:endParaRPr lang="en-US"/>
        </a:p>
      </dgm:t>
    </dgm:pt>
    <dgm:pt modelId="{CE2DAEC2-1B63-462E-843C-E4BB33AF3975}">
      <dgm:prSet/>
      <dgm:spPr/>
      <dgm:t>
        <a:bodyPr/>
        <a:lstStyle/>
        <a:p>
          <a:r>
            <a:rPr lang="en-US" dirty="0"/>
            <a:t>Approval accepted by Japan</a:t>
          </a:r>
        </a:p>
      </dgm:t>
    </dgm:pt>
    <dgm:pt modelId="{74E4EB0E-42C8-43AA-B33C-0FAC92E16CDF}" type="parTrans" cxnId="{CD86AD34-E207-40A7-BD2B-1E989BD861F2}">
      <dgm:prSet/>
      <dgm:spPr/>
      <dgm:t>
        <a:bodyPr/>
        <a:lstStyle/>
        <a:p>
          <a:endParaRPr lang="en-US"/>
        </a:p>
      </dgm:t>
    </dgm:pt>
    <dgm:pt modelId="{DF79BD8C-E2A8-4C00-B2B2-325EF947F176}" type="sibTrans" cxnId="{CD86AD34-E207-40A7-BD2B-1E989BD861F2}">
      <dgm:prSet/>
      <dgm:spPr/>
      <dgm:t>
        <a:bodyPr/>
        <a:lstStyle/>
        <a:p>
          <a:endParaRPr lang="en-US"/>
        </a:p>
      </dgm:t>
    </dgm:pt>
    <dgm:pt modelId="{472E3BA2-1BC6-4F0B-B6F1-1E2291E17BE4}">
      <dgm:prSet/>
      <dgm:spPr/>
      <dgm:t>
        <a:bodyPr/>
        <a:lstStyle/>
        <a:p>
          <a:r>
            <a:rPr lang="en-US"/>
            <a:t>Canadian Standards Association</a:t>
          </a:r>
          <a:endParaRPr lang="en-US" dirty="0"/>
        </a:p>
      </dgm:t>
    </dgm:pt>
    <dgm:pt modelId="{D793D784-6C29-471F-B57C-787FA8E48C38}" type="parTrans" cxnId="{51C74C33-B383-4CAA-92C1-3ACA6795231C}">
      <dgm:prSet/>
      <dgm:spPr/>
      <dgm:t>
        <a:bodyPr/>
        <a:lstStyle/>
        <a:p>
          <a:endParaRPr lang="en-US"/>
        </a:p>
      </dgm:t>
    </dgm:pt>
    <dgm:pt modelId="{2CA4B4CF-F303-4DE0-9B8D-571F00269775}" type="sibTrans" cxnId="{51C74C33-B383-4CAA-92C1-3ACA6795231C}">
      <dgm:prSet/>
      <dgm:spPr/>
      <dgm:t>
        <a:bodyPr/>
        <a:lstStyle/>
        <a:p>
          <a:endParaRPr lang="en-US"/>
        </a:p>
      </dgm:t>
    </dgm:pt>
    <dgm:pt modelId="{E03DDAB1-5D04-40D5-9D4C-47A22BC49651}">
      <dgm:prSet/>
      <dgm:spPr/>
      <dgm:t>
        <a:bodyPr/>
        <a:lstStyle/>
        <a:p>
          <a:r>
            <a:rPr lang="en-US" dirty="0"/>
            <a:t>Approval accepted by North America</a:t>
          </a:r>
        </a:p>
      </dgm:t>
    </dgm:pt>
    <dgm:pt modelId="{41393418-3950-41CA-817B-03FD4BE137FD}" type="parTrans" cxnId="{36B943A3-EE19-492B-9AC3-A55FBADEF020}">
      <dgm:prSet/>
      <dgm:spPr/>
      <dgm:t>
        <a:bodyPr/>
        <a:lstStyle/>
        <a:p>
          <a:endParaRPr lang="en-US"/>
        </a:p>
      </dgm:t>
    </dgm:pt>
    <dgm:pt modelId="{26FD221B-BE2A-4496-8A79-D4F9A87402CD}" type="sibTrans" cxnId="{36B943A3-EE19-492B-9AC3-A55FBADEF020}">
      <dgm:prSet/>
      <dgm:spPr/>
      <dgm:t>
        <a:bodyPr/>
        <a:lstStyle/>
        <a:p>
          <a:endParaRPr lang="en-US"/>
        </a:p>
      </dgm:t>
    </dgm:pt>
    <dgm:pt modelId="{46A7CB8F-7FF2-4A48-BB8B-88B3065588CB}">
      <dgm:prSet custT="1"/>
      <dgm:spPr/>
      <dgm:t>
        <a:bodyPr/>
        <a:lstStyle/>
        <a:p>
          <a:r>
            <a:rPr lang="en-US" sz="1400" dirty="0"/>
            <a:t>National Supervision and Inspection Centre for Explosion Protection and Safety of Instrumentation</a:t>
          </a:r>
        </a:p>
      </dgm:t>
    </dgm:pt>
    <dgm:pt modelId="{B0B83D3D-7107-4A0F-9179-43377EC1E35C}" type="parTrans" cxnId="{AFA2DBD8-43B5-4709-81FB-9D1CF4E0BA7E}">
      <dgm:prSet/>
      <dgm:spPr/>
      <dgm:t>
        <a:bodyPr/>
        <a:lstStyle/>
        <a:p>
          <a:endParaRPr lang="en-US"/>
        </a:p>
      </dgm:t>
    </dgm:pt>
    <dgm:pt modelId="{AF1E2988-9195-4658-AF11-779F09B4C204}" type="sibTrans" cxnId="{AFA2DBD8-43B5-4709-81FB-9D1CF4E0BA7E}">
      <dgm:prSet/>
      <dgm:spPr/>
      <dgm:t>
        <a:bodyPr/>
        <a:lstStyle/>
        <a:p>
          <a:endParaRPr lang="en-US"/>
        </a:p>
      </dgm:t>
    </dgm:pt>
    <dgm:pt modelId="{0E22B3BF-EF9E-486C-AAFD-A93CE037AE7E}">
      <dgm:prSet custT="1"/>
      <dgm:spPr/>
      <dgm:t>
        <a:bodyPr/>
        <a:lstStyle/>
        <a:p>
          <a:r>
            <a:rPr lang="en-US" sz="1400" dirty="0"/>
            <a:t>Approval accepted by China</a:t>
          </a:r>
        </a:p>
      </dgm:t>
    </dgm:pt>
    <dgm:pt modelId="{DAAB7700-D998-4754-8B0E-53F93ACC14F8}" type="parTrans" cxnId="{650A69F9-5FD8-4926-8388-FDFA08A59CBA}">
      <dgm:prSet/>
      <dgm:spPr/>
      <dgm:t>
        <a:bodyPr/>
        <a:lstStyle/>
        <a:p>
          <a:endParaRPr lang="en-US"/>
        </a:p>
      </dgm:t>
    </dgm:pt>
    <dgm:pt modelId="{C100759D-6A01-46BC-815A-35A59B559D32}" type="sibTrans" cxnId="{650A69F9-5FD8-4926-8388-FDFA08A59CBA}">
      <dgm:prSet/>
      <dgm:spPr/>
      <dgm:t>
        <a:bodyPr/>
        <a:lstStyle/>
        <a:p>
          <a:endParaRPr lang="en-US"/>
        </a:p>
      </dgm:t>
    </dgm:pt>
    <dgm:pt modelId="{9EEB5BBA-3F75-4A2C-9E99-DC5F1A6438C6}">
      <dgm:prSet/>
      <dgm:spPr/>
      <dgm:t>
        <a:bodyPr/>
        <a:lstStyle/>
        <a:p>
          <a:r>
            <a:rPr lang="en-US"/>
            <a:t>TIIS—Technology Institution of Industrial Safety</a:t>
          </a:r>
          <a:endParaRPr lang="en-US" dirty="0"/>
        </a:p>
      </dgm:t>
    </dgm:pt>
    <dgm:pt modelId="{628A02FA-FB8E-4DFD-9253-FCE80D1ACBA5}" type="parTrans" cxnId="{9858A800-37A5-485D-BEC1-CBEE083C362F}">
      <dgm:prSet/>
      <dgm:spPr/>
      <dgm:t>
        <a:bodyPr/>
        <a:lstStyle/>
        <a:p>
          <a:endParaRPr lang="en-US"/>
        </a:p>
      </dgm:t>
    </dgm:pt>
    <dgm:pt modelId="{AF765B6B-2525-437D-BC62-547503096CEA}" type="sibTrans" cxnId="{9858A800-37A5-485D-BEC1-CBEE083C362F}">
      <dgm:prSet/>
      <dgm:spPr/>
      <dgm:t>
        <a:bodyPr/>
        <a:lstStyle/>
        <a:p>
          <a:endParaRPr lang="en-US"/>
        </a:p>
      </dgm:t>
    </dgm:pt>
    <dgm:pt modelId="{93ACF44E-8CA2-4F77-9432-14C48482ED79}">
      <dgm:prSet/>
      <dgm:spPr/>
      <dgm:t>
        <a:bodyPr/>
        <a:lstStyle/>
        <a:p>
          <a:r>
            <a:rPr lang="en-US" dirty="0"/>
            <a:t>Approval accepted by Japan</a:t>
          </a:r>
        </a:p>
      </dgm:t>
    </dgm:pt>
    <dgm:pt modelId="{1778D0E3-F224-457C-8F16-3BCB35A530E3}" type="parTrans" cxnId="{6978F872-0597-4EAF-8FEB-BF666AA20A88}">
      <dgm:prSet/>
      <dgm:spPr/>
      <dgm:t>
        <a:bodyPr/>
        <a:lstStyle/>
        <a:p>
          <a:endParaRPr lang="en-US"/>
        </a:p>
      </dgm:t>
    </dgm:pt>
    <dgm:pt modelId="{246D7362-9D2F-4F30-B21B-08ACA3D3CBD5}" type="sibTrans" cxnId="{6978F872-0597-4EAF-8FEB-BF666AA20A88}">
      <dgm:prSet/>
      <dgm:spPr/>
      <dgm:t>
        <a:bodyPr/>
        <a:lstStyle/>
        <a:p>
          <a:endParaRPr lang="en-US"/>
        </a:p>
      </dgm:t>
    </dgm:pt>
    <dgm:pt modelId="{FD67FBC1-AF27-4A80-84B6-AF521BA0E04F}">
      <dgm:prSet custT="1"/>
      <dgm:spPr/>
      <dgm:t>
        <a:bodyPr/>
        <a:lstStyle/>
        <a:p>
          <a:r>
            <a:rPr lang="en-US" sz="1400" dirty="0"/>
            <a:t>INMETRO—National Institute of Metrology, Quality and Technology</a:t>
          </a:r>
        </a:p>
      </dgm:t>
    </dgm:pt>
    <dgm:pt modelId="{7096D4C0-60C0-4B83-8CE7-5F87BF40884E}" type="parTrans" cxnId="{F9E5135C-DFF4-4AF4-B925-0A2DFCC06C65}">
      <dgm:prSet/>
      <dgm:spPr/>
      <dgm:t>
        <a:bodyPr/>
        <a:lstStyle/>
        <a:p>
          <a:endParaRPr lang="en-US"/>
        </a:p>
      </dgm:t>
    </dgm:pt>
    <dgm:pt modelId="{960F3A2E-56D1-4E0C-8D83-9D67175EB889}" type="sibTrans" cxnId="{F9E5135C-DFF4-4AF4-B925-0A2DFCC06C65}">
      <dgm:prSet/>
      <dgm:spPr/>
      <dgm:t>
        <a:bodyPr/>
        <a:lstStyle/>
        <a:p>
          <a:endParaRPr lang="en-US"/>
        </a:p>
      </dgm:t>
    </dgm:pt>
    <dgm:pt modelId="{418CD2CA-8559-4374-A166-5B3CD4233589}">
      <dgm:prSet custT="1"/>
      <dgm:spPr/>
      <dgm:t>
        <a:bodyPr/>
        <a:lstStyle/>
        <a:p>
          <a:r>
            <a:rPr lang="en-US" sz="1400" dirty="0"/>
            <a:t>Approval accepted by Brazil</a:t>
          </a:r>
        </a:p>
      </dgm:t>
    </dgm:pt>
    <dgm:pt modelId="{77A1753F-41EE-4074-97D7-B5D5E9E71379}" type="parTrans" cxnId="{D83C4380-5BCB-4CA3-B4BD-833EBCA00A12}">
      <dgm:prSet/>
      <dgm:spPr/>
      <dgm:t>
        <a:bodyPr/>
        <a:lstStyle/>
        <a:p>
          <a:endParaRPr lang="en-US"/>
        </a:p>
      </dgm:t>
    </dgm:pt>
    <dgm:pt modelId="{65357FAC-9756-4065-8F7A-33199142A811}" type="sibTrans" cxnId="{D83C4380-5BCB-4CA3-B4BD-833EBCA00A12}">
      <dgm:prSet/>
      <dgm:spPr/>
      <dgm:t>
        <a:bodyPr/>
        <a:lstStyle/>
        <a:p>
          <a:endParaRPr lang="en-US"/>
        </a:p>
      </dgm:t>
    </dgm:pt>
    <dgm:pt modelId="{7F531014-3C82-4A3A-AF41-1E25AC3E1D85}">
      <dgm:prSet custT="1"/>
      <dgm:spPr/>
      <dgm:t>
        <a:bodyPr/>
        <a:lstStyle/>
        <a:p>
          <a:r>
            <a:rPr lang="en-US" sz="1400" dirty="0"/>
            <a:t>FGUP Certification Centre: SC VSI VNIIFTRI Certification Body: OS VSI VNIFFTRI</a:t>
          </a:r>
        </a:p>
      </dgm:t>
    </dgm:pt>
    <dgm:pt modelId="{817F6EE1-0044-4C58-A830-F51CEA40CA94}" type="parTrans" cxnId="{0E95D173-3B06-419F-8931-B2862EF5656F}">
      <dgm:prSet/>
      <dgm:spPr/>
      <dgm:t>
        <a:bodyPr/>
        <a:lstStyle/>
        <a:p>
          <a:endParaRPr lang="en-US"/>
        </a:p>
      </dgm:t>
    </dgm:pt>
    <dgm:pt modelId="{A93B847D-A241-4601-BAA0-E4EDF9ADB41F}" type="sibTrans" cxnId="{0E95D173-3B06-419F-8931-B2862EF5656F}">
      <dgm:prSet/>
      <dgm:spPr/>
      <dgm:t>
        <a:bodyPr/>
        <a:lstStyle/>
        <a:p>
          <a:endParaRPr lang="en-US"/>
        </a:p>
      </dgm:t>
    </dgm:pt>
    <dgm:pt modelId="{E9C8FB70-331B-4DEC-834F-CBF1025FC699}">
      <dgm:prSet custT="1"/>
      <dgm:spPr/>
      <dgm:t>
        <a:bodyPr/>
        <a:lstStyle/>
        <a:p>
          <a:r>
            <a:rPr lang="en-US" sz="1400" dirty="0"/>
            <a:t>Approval accepted by Russia, Belarus, Kazakhstan, and Armenia</a:t>
          </a:r>
        </a:p>
      </dgm:t>
    </dgm:pt>
    <dgm:pt modelId="{8918287F-5002-4A0D-B166-75E1E99C5F62}" type="parTrans" cxnId="{0BE78470-CAEB-478D-88AC-B4074CA10AF2}">
      <dgm:prSet/>
      <dgm:spPr/>
      <dgm:t>
        <a:bodyPr/>
        <a:lstStyle/>
        <a:p>
          <a:endParaRPr lang="en-US"/>
        </a:p>
      </dgm:t>
    </dgm:pt>
    <dgm:pt modelId="{B8237449-90DD-4C1A-B221-883FD8365C56}" type="sibTrans" cxnId="{0BE78470-CAEB-478D-88AC-B4074CA10AF2}">
      <dgm:prSet/>
      <dgm:spPr/>
      <dgm:t>
        <a:bodyPr/>
        <a:lstStyle/>
        <a:p>
          <a:endParaRPr lang="en-US"/>
        </a:p>
      </dgm:t>
    </dgm:pt>
    <dgm:pt modelId="{5DE25E00-245B-47DA-A573-B13867C0D1F0}" type="pres">
      <dgm:prSet presAssocID="{4FF5AD82-AFDA-4246-952F-F48E8EC83B46}" presName="hierChild1" presStyleCnt="0">
        <dgm:presLayoutVars>
          <dgm:orgChart val="1"/>
          <dgm:chPref val="1"/>
          <dgm:dir/>
          <dgm:animOne val="branch"/>
          <dgm:animLvl val="lvl"/>
          <dgm:resizeHandles/>
        </dgm:presLayoutVars>
      </dgm:prSet>
      <dgm:spPr/>
    </dgm:pt>
    <dgm:pt modelId="{693A0A77-E1F2-4CF0-B238-8BF8402D7CBC}" type="pres">
      <dgm:prSet presAssocID="{8EB8D487-E7D6-4B47-A45C-BEA907E301E3}" presName="hierRoot1" presStyleCnt="0">
        <dgm:presLayoutVars>
          <dgm:hierBranch val="init"/>
        </dgm:presLayoutVars>
      </dgm:prSet>
      <dgm:spPr/>
    </dgm:pt>
    <dgm:pt modelId="{2EB45A8B-8A89-4D35-A0B6-D69FF0A26740}" type="pres">
      <dgm:prSet presAssocID="{8EB8D487-E7D6-4B47-A45C-BEA907E301E3}" presName="rootComposite1" presStyleCnt="0"/>
      <dgm:spPr/>
    </dgm:pt>
    <dgm:pt modelId="{F1BAD821-6651-4EF5-AD8C-36F216DE0DC5}" type="pres">
      <dgm:prSet presAssocID="{8EB8D487-E7D6-4B47-A45C-BEA907E301E3}" presName="rootText1" presStyleLbl="node0" presStyleIdx="0" presStyleCnt="1" custScaleX="346253" custScaleY="124246" custLinFactNeighborX="4076" custLinFactNeighborY="-6812">
        <dgm:presLayoutVars>
          <dgm:chPref val="3"/>
        </dgm:presLayoutVars>
      </dgm:prSet>
      <dgm:spPr/>
    </dgm:pt>
    <dgm:pt modelId="{692EAC06-70F2-4D09-862F-04E5D9595977}" type="pres">
      <dgm:prSet presAssocID="{8EB8D487-E7D6-4B47-A45C-BEA907E301E3}" presName="rootConnector1" presStyleLbl="node1" presStyleIdx="0" presStyleCnt="0"/>
      <dgm:spPr/>
    </dgm:pt>
    <dgm:pt modelId="{475ED52D-EE81-4D2B-8814-8A945FEA1CCD}" type="pres">
      <dgm:prSet presAssocID="{8EB8D487-E7D6-4B47-A45C-BEA907E301E3}" presName="hierChild2" presStyleCnt="0"/>
      <dgm:spPr/>
    </dgm:pt>
    <dgm:pt modelId="{92B8108B-9325-4E40-9D02-73DA73BD336B}" type="pres">
      <dgm:prSet presAssocID="{C9F9FE57-1819-4524-915D-7CC2CDD096EB}" presName="Name37" presStyleLbl="parChTrans1D2" presStyleIdx="0" presStyleCnt="10"/>
      <dgm:spPr/>
    </dgm:pt>
    <dgm:pt modelId="{1D7F471E-DB9C-4A42-BD99-9D363DA42EFB}" type="pres">
      <dgm:prSet presAssocID="{E8ECC14A-4327-492E-A402-453C54BB94C8}" presName="hierRoot2" presStyleCnt="0">
        <dgm:presLayoutVars>
          <dgm:hierBranch val="init"/>
        </dgm:presLayoutVars>
      </dgm:prSet>
      <dgm:spPr/>
    </dgm:pt>
    <dgm:pt modelId="{C5C7F271-B6B1-45E4-96B4-9DCCD5577FA5}" type="pres">
      <dgm:prSet presAssocID="{E8ECC14A-4327-492E-A402-453C54BB94C8}" presName="rootComposite" presStyleCnt="0"/>
      <dgm:spPr/>
    </dgm:pt>
    <dgm:pt modelId="{65A64D7C-3CE6-42D7-9145-F4BDF523A22A}" type="pres">
      <dgm:prSet presAssocID="{E8ECC14A-4327-492E-A402-453C54BB94C8}" presName="rootText" presStyleLbl="node2" presStyleIdx="0" presStyleCnt="10">
        <dgm:presLayoutVars>
          <dgm:chPref val="3"/>
        </dgm:presLayoutVars>
      </dgm:prSet>
      <dgm:spPr/>
    </dgm:pt>
    <dgm:pt modelId="{D25B340B-93FC-4059-B7CF-FE0C32D198FF}" type="pres">
      <dgm:prSet presAssocID="{E8ECC14A-4327-492E-A402-453C54BB94C8}" presName="rootConnector" presStyleLbl="node2" presStyleIdx="0" presStyleCnt="10"/>
      <dgm:spPr/>
    </dgm:pt>
    <dgm:pt modelId="{70F10C12-4369-4723-A9D5-F057A55A3AEE}" type="pres">
      <dgm:prSet presAssocID="{E8ECC14A-4327-492E-A402-453C54BB94C8}" presName="hierChild4" presStyleCnt="0"/>
      <dgm:spPr/>
    </dgm:pt>
    <dgm:pt modelId="{21905E33-ED4E-4AB4-B9FF-89C9FD385025}" type="pres">
      <dgm:prSet presAssocID="{BEBCA26F-135D-4AB1-BE03-DA223B9F0021}" presName="Name37" presStyleLbl="parChTrans1D3" presStyleIdx="0" presStyleCnt="21"/>
      <dgm:spPr/>
    </dgm:pt>
    <dgm:pt modelId="{F25705EE-D2F1-457A-BB74-1E24FA57897D}" type="pres">
      <dgm:prSet presAssocID="{5CEDAFDE-A384-4C9D-AF73-4ABF3DFEE39D}" presName="hierRoot2" presStyleCnt="0">
        <dgm:presLayoutVars>
          <dgm:hierBranch val="init"/>
        </dgm:presLayoutVars>
      </dgm:prSet>
      <dgm:spPr/>
    </dgm:pt>
    <dgm:pt modelId="{0D49DD7A-D07A-4786-A6FF-3A50D8D7247E}" type="pres">
      <dgm:prSet presAssocID="{5CEDAFDE-A384-4C9D-AF73-4ABF3DFEE39D}" presName="rootComposite" presStyleCnt="0"/>
      <dgm:spPr/>
    </dgm:pt>
    <dgm:pt modelId="{6B2D3B93-08A8-46B3-BF63-E3AC19E938CC}" type="pres">
      <dgm:prSet presAssocID="{5CEDAFDE-A384-4C9D-AF73-4ABF3DFEE39D}" presName="rootText" presStyleLbl="node3" presStyleIdx="0" presStyleCnt="21" custScaleY="212558">
        <dgm:presLayoutVars>
          <dgm:chPref val="3"/>
        </dgm:presLayoutVars>
      </dgm:prSet>
      <dgm:spPr/>
    </dgm:pt>
    <dgm:pt modelId="{76776D68-CA53-4DCF-8D00-A5A48F4E30B7}" type="pres">
      <dgm:prSet presAssocID="{5CEDAFDE-A384-4C9D-AF73-4ABF3DFEE39D}" presName="rootConnector" presStyleLbl="node3" presStyleIdx="0" presStyleCnt="21"/>
      <dgm:spPr/>
    </dgm:pt>
    <dgm:pt modelId="{11FA8B6E-1194-499C-99BD-E6A7453DD604}" type="pres">
      <dgm:prSet presAssocID="{5CEDAFDE-A384-4C9D-AF73-4ABF3DFEE39D}" presName="hierChild4" presStyleCnt="0"/>
      <dgm:spPr/>
    </dgm:pt>
    <dgm:pt modelId="{809220B8-9349-470D-B6C2-44FD0379CDC8}" type="pres">
      <dgm:prSet presAssocID="{5CEDAFDE-A384-4C9D-AF73-4ABF3DFEE39D}" presName="hierChild5" presStyleCnt="0"/>
      <dgm:spPr/>
    </dgm:pt>
    <dgm:pt modelId="{A00F2644-135F-43F8-A77B-CC82EFA5B9BB}" type="pres">
      <dgm:prSet presAssocID="{7A2BBB6C-EF75-4C2B-B578-84643467378B}" presName="Name37" presStyleLbl="parChTrans1D3" presStyleIdx="1" presStyleCnt="21"/>
      <dgm:spPr/>
    </dgm:pt>
    <dgm:pt modelId="{ABE91825-4C00-4F77-9855-0EAA9C765A69}" type="pres">
      <dgm:prSet presAssocID="{9852B43A-6755-42BA-B809-E7E83C26DFE5}" presName="hierRoot2" presStyleCnt="0">
        <dgm:presLayoutVars>
          <dgm:hierBranch val="init"/>
        </dgm:presLayoutVars>
      </dgm:prSet>
      <dgm:spPr/>
    </dgm:pt>
    <dgm:pt modelId="{0E257354-CFA2-4061-B279-37F98483D5B5}" type="pres">
      <dgm:prSet presAssocID="{9852B43A-6755-42BA-B809-E7E83C26DFE5}" presName="rootComposite" presStyleCnt="0"/>
      <dgm:spPr/>
    </dgm:pt>
    <dgm:pt modelId="{DAD0EC72-A06A-4315-A95D-6A518B3C6020}" type="pres">
      <dgm:prSet presAssocID="{9852B43A-6755-42BA-B809-E7E83C26DFE5}" presName="rootText" presStyleLbl="node3" presStyleIdx="1" presStyleCnt="21" custScaleX="105385" custScaleY="278900">
        <dgm:presLayoutVars>
          <dgm:chPref val="3"/>
        </dgm:presLayoutVars>
      </dgm:prSet>
      <dgm:spPr/>
    </dgm:pt>
    <dgm:pt modelId="{99D98D55-93C4-4410-ABBA-EBC17FEFC3B4}" type="pres">
      <dgm:prSet presAssocID="{9852B43A-6755-42BA-B809-E7E83C26DFE5}" presName="rootConnector" presStyleLbl="node3" presStyleIdx="1" presStyleCnt="21"/>
      <dgm:spPr/>
    </dgm:pt>
    <dgm:pt modelId="{2E26EBE5-10F8-4B79-A75D-E6E5F95F960A}" type="pres">
      <dgm:prSet presAssocID="{9852B43A-6755-42BA-B809-E7E83C26DFE5}" presName="hierChild4" presStyleCnt="0"/>
      <dgm:spPr/>
    </dgm:pt>
    <dgm:pt modelId="{E06D3B1F-2226-41A6-899E-808C6E501E49}" type="pres">
      <dgm:prSet presAssocID="{9852B43A-6755-42BA-B809-E7E83C26DFE5}" presName="hierChild5" presStyleCnt="0"/>
      <dgm:spPr/>
    </dgm:pt>
    <dgm:pt modelId="{2571764C-4BAF-4C23-A357-8C43CC8ECD34}" type="pres">
      <dgm:prSet presAssocID="{1FFED416-E59D-4CC3-AE07-6BF8C42E80B5}" presName="Name37" presStyleLbl="parChTrans1D3" presStyleIdx="2" presStyleCnt="21"/>
      <dgm:spPr/>
    </dgm:pt>
    <dgm:pt modelId="{9A8DA801-D313-4D86-A110-E631E9A1CC54}" type="pres">
      <dgm:prSet presAssocID="{02B8F78C-0A23-47F2-B12D-89CEE6DC51F1}" presName="hierRoot2" presStyleCnt="0">
        <dgm:presLayoutVars>
          <dgm:hierBranch val="init"/>
        </dgm:presLayoutVars>
      </dgm:prSet>
      <dgm:spPr/>
    </dgm:pt>
    <dgm:pt modelId="{15130525-9906-481A-B26B-777ED54E6FD0}" type="pres">
      <dgm:prSet presAssocID="{02B8F78C-0A23-47F2-B12D-89CEE6DC51F1}" presName="rootComposite" presStyleCnt="0"/>
      <dgm:spPr/>
    </dgm:pt>
    <dgm:pt modelId="{23647D34-1BC1-4D5F-901C-68F11E1B4986}" type="pres">
      <dgm:prSet presAssocID="{02B8F78C-0A23-47F2-B12D-89CEE6DC51F1}" presName="rootText" presStyleLbl="node3" presStyleIdx="2" presStyleCnt="21" custScaleY="167292" custLinFactNeighborX="1247" custLinFactNeighborY="3261">
        <dgm:presLayoutVars>
          <dgm:chPref val="3"/>
        </dgm:presLayoutVars>
      </dgm:prSet>
      <dgm:spPr/>
    </dgm:pt>
    <dgm:pt modelId="{35F589F0-F19E-4D42-8397-E7938319601D}" type="pres">
      <dgm:prSet presAssocID="{02B8F78C-0A23-47F2-B12D-89CEE6DC51F1}" presName="rootConnector" presStyleLbl="node3" presStyleIdx="2" presStyleCnt="21"/>
      <dgm:spPr/>
    </dgm:pt>
    <dgm:pt modelId="{62954C24-52D2-45BC-ADA6-6FDC60312D90}" type="pres">
      <dgm:prSet presAssocID="{02B8F78C-0A23-47F2-B12D-89CEE6DC51F1}" presName="hierChild4" presStyleCnt="0"/>
      <dgm:spPr/>
    </dgm:pt>
    <dgm:pt modelId="{1D6DA7EC-1A0F-4568-9296-062082822ACF}" type="pres">
      <dgm:prSet presAssocID="{02B8F78C-0A23-47F2-B12D-89CEE6DC51F1}" presName="hierChild5" presStyleCnt="0"/>
      <dgm:spPr/>
    </dgm:pt>
    <dgm:pt modelId="{94214F72-7CB6-4662-B776-6FA8DB341C37}" type="pres">
      <dgm:prSet presAssocID="{E8ECC14A-4327-492E-A402-453C54BB94C8}" presName="hierChild5" presStyleCnt="0"/>
      <dgm:spPr/>
    </dgm:pt>
    <dgm:pt modelId="{1DF6F535-3C3E-42F9-A5C7-5F2A1EA5198C}" type="pres">
      <dgm:prSet presAssocID="{508CAC13-2634-4734-93FA-243D2CCD773A}" presName="Name37" presStyleLbl="parChTrans1D2" presStyleIdx="1" presStyleCnt="10"/>
      <dgm:spPr/>
    </dgm:pt>
    <dgm:pt modelId="{19B4700D-3ABC-4EBB-93EF-B997FCC1CD31}" type="pres">
      <dgm:prSet presAssocID="{B0619EDF-9E1E-45E1-9F86-AD1C5CA15FF0}" presName="hierRoot2" presStyleCnt="0">
        <dgm:presLayoutVars>
          <dgm:hierBranch val="init"/>
        </dgm:presLayoutVars>
      </dgm:prSet>
      <dgm:spPr/>
    </dgm:pt>
    <dgm:pt modelId="{975B635E-A081-433D-8EDB-F45D04A93BF2}" type="pres">
      <dgm:prSet presAssocID="{B0619EDF-9E1E-45E1-9F86-AD1C5CA15FF0}" presName="rootComposite" presStyleCnt="0"/>
      <dgm:spPr/>
    </dgm:pt>
    <dgm:pt modelId="{4193AA0D-60D1-4723-9090-04F1CE78379B}" type="pres">
      <dgm:prSet presAssocID="{B0619EDF-9E1E-45E1-9F86-AD1C5CA15FF0}" presName="rootText" presStyleLbl="node2" presStyleIdx="1" presStyleCnt="10">
        <dgm:presLayoutVars>
          <dgm:chPref val="3"/>
        </dgm:presLayoutVars>
      </dgm:prSet>
      <dgm:spPr/>
    </dgm:pt>
    <dgm:pt modelId="{5B45A5D2-5CEB-4403-A7E9-F88F0C449513}" type="pres">
      <dgm:prSet presAssocID="{B0619EDF-9E1E-45E1-9F86-AD1C5CA15FF0}" presName="rootConnector" presStyleLbl="node2" presStyleIdx="1" presStyleCnt="10"/>
      <dgm:spPr/>
    </dgm:pt>
    <dgm:pt modelId="{86779209-5CEF-458D-BC5F-2A8B3C99FC64}" type="pres">
      <dgm:prSet presAssocID="{B0619EDF-9E1E-45E1-9F86-AD1C5CA15FF0}" presName="hierChild4" presStyleCnt="0"/>
      <dgm:spPr/>
    </dgm:pt>
    <dgm:pt modelId="{FC570F48-9558-4936-962C-8AEB3AC626AF}" type="pres">
      <dgm:prSet presAssocID="{D16E155E-3EC9-4EC1-97F0-859E69FDCB41}" presName="Name37" presStyleLbl="parChTrans1D3" presStyleIdx="3" presStyleCnt="21"/>
      <dgm:spPr/>
    </dgm:pt>
    <dgm:pt modelId="{647B4455-0CBD-41B6-8317-76FD37395C23}" type="pres">
      <dgm:prSet presAssocID="{FC868EB0-DB37-4777-AB61-50D535EC21E0}" presName="hierRoot2" presStyleCnt="0">
        <dgm:presLayoutVars>
          <dgm:hierBranch val="init"/>
        </dgm:presLayoutVars>
      </dgm:prSet>
      <dgm:spPr/>
    </dgm:pt>
    <dgm:pt modelId="{21747488-CC43-4312-A47D-F2C0997E2DBC}" type="pres">
      <dgm:prSet presAssocID="{FC868EB0-DB37-4777-AB61-50D535EC21E0}" presName="rootComposite" presStyleCnt="0"/>
      <dgm:spPr/>
    </dgm:pt>
    <dgm:pt modelId="{733FAA3A-A9D1-485A-9994-24F60A04322E}" type="pres">
      <dgm:prSet presAssocID="{FC868EB0-DB37-4777-AB61-50D535EC21E0}" presName="rootText" presStyleLbl="node3" presStyleIdx="3" presStyleCnt="21" custScaleY="355626">
        <dgm:presLayoutVars>
          <dgm:chPref val="3"/>
        </dgm:presLayoutVars>
      </dgm:prSet>
      <dgm:spPr/>
    </dgm:pt>
    <dgm:pt modelId="{F037E341-5153-4506-ACFA-7A5F34B3E0E1}" type="pres">
      <dgm:prSet presAssocID="{FC868EB0-DB37-4777-AB61-50D535EC21E0}" presName="rootConnector" presStyleLbl="node3" presStyleIdx="3" presStyleCnt="21"/>
      <dgm:spPr/>
    </dgm:pt>
    <dgm:pt modelId="{BC85640F-34DE-47BD-A4EC-469F9428ED64}" type="pres">
      <dgm:prSet presAssocID="{FC868EB0-DB37-4777-AB61-50D535EC21E0}" presName="hierChild4" presStyleCnt="0"/>
      <dgm:spPr/>
    </dgm:pt>
    <dgm:pt modelId="{4E5C09B1-81E3-4303-A90E-9FA1DE772473}" type="pres">
      <dgm:prSet presAssocID="{FC868EB0-DB37-4777-AB61-50D535EC21E0}" presName="hierChild5" presStyleCnt="0"/>
      <dgm:spPr/>
    </dgm:pt>
    <dgm:pt modelId="{D9FD1CAC-8AFC-483C-A67D-550AB389F39C}" type="pres">
      <dgm:prSet presAssocID="{BAD85FAB-F898-46E9-B670-8602FE1D7ECE}" presName="Name37" presStyleLbl="parChTrans1D3" presStyleIdx="4" presStyleCnt="21"/>
      <dgm:spPr/>
    </dgm:pt>
    <dgm:pt modelId="{5316A48F-2326-4CBA-BDB1-7231EB76A841}" type="pres">
      <dgm:prSet presAssocID="{08AA9EE1-181F-4EE2-AEC4-475105B83E59}" presName="hierRoot2" presStyleCnt="0">
        <dgm:presLayoutVars>
          <dgm:hierBranch val="init"/>
        </dgm:presLayoutVars>
      </dgm:prSet>
      <dgm:spPr/>
    </dgm:pt>
    <dgm:pt modelId="{08F42E32-4D53-4098-B00E-1CB203FD00A2}" type="pres">
      <dgm:prSet presAssocID="{08AA9EE1-181F-4EE2-AEC4-475105B83E59}" presName="rootComposite" presStyleCnt="0"/>
      <dgm:spPr/>
    </dgm:pt>
    <dgm:pt modelId="{B0C47C26-1E08-4802-B69F-BF10DA22AAB3}" type="pres">
      <dgm:prSet presAssocID="{08AA9EE1-181F-4EE2-AEC4-475105B83E59}" presName="rootText" presStyleLbl="node3" presStyleIdx="4" presStyleCnt="21" custScaleY="293876">
        <dgm:presLayoutVars>
          <dgm:chPref val="3"/>
        </dgm:presLayoutVars>
      </dgm:prSet>
      <dgm:spPr/>
    </dgm:pt>
    <dgm:pt modelId="{DF9AD3AB-13F0-4DB1-8F88-8EF86C99BB1C}" type="pres">
      <dgm:prSet presAssocID="{08AA9EE1-181F-4EE2-AEC4-475105B83E59}" presName="rootConnector" presStyleLbl="node3" presStyleIdx="4" presStyleCnt="21"/>
      <dgm:spPr/>
    </dgm:pt>
    <dgm:pt modelId="{B5514E9D-458C-472E-AF3E-15DD987D29EA}" type="pres">
      <dgm:prSet presAssocID="{08AA9EE1-181F-4EE2-AEC4-475105B83E59}" presName="hierChild4" presStyleCnt="0"/>
      <dgm:spPr/>
    </dgm:pt>
    <dgm:pt modelId="{6DEA96FD-1915-4EFD-B71F-00324E01C67C}" type="pres">
      <dgm:prSet presAssocID="{08AA9EE1-181F-4EE2-AEC4-475105B83E59}" presName="hierChild5" presStyleCnt="0"/>
      <dgm:spPr/>
    </dgm:pt>
    <dgm:pt modelId="{FCD9388E-1C97-49A8-B0BA-81EEE745AA63}" type="pres">
      <dgm:prSet presAssocID="{B0619EDF-9E1E-45E1-9F86-AD1C5CA15FF0}" presName="hierChild5" presStyleCnt="0"/>
      <dgm:spPr/>
    </dgm:pt>
    <dgm:pt modelId="{9FED514C-76FF-48F1-97C7-3B4B1EA4F892}" type="pres">
      <dgm:prSet presAssocID="{1BA1E9D4-B578-4FF4-AE8E-5876B6B0A012}" presName="Name37" presStyleLbl="parChTrans1D2" presStyleIdx="2" presStyleCnt="10"/>
      <dgm:spPr/>
    </dgm:pt>
    <dgm:pt modelId="{2A5FFA4C-E778-47C2-811B-A8C4563DE3F8}" type="pres">
      <dgm:prSet presAssocID="{A86D7754-A4FE-4C0E-AC97-FE0DB392468F}" presName="hierRoot2" presStyleCnt="0">
        <dgm:presLayoutVars>
          <dgm:hierBranch val="init"/>
        </dgm:presLayoutVars>
      </dgm:prSet>
      <dgm:spPr/>
    </dgm:pt>
    <dgm:pt modelId="{4E39D47A-487C-4C01-83F8-18D68A1CCB12}" type="pres">
      <dgm:prSet presAssocID="{A86D7754-A4FE-4C0E-AC97-FE0DB392468F}" presName="rootComposite" presStyleCnt="0"/>
      <dgm:spPr/>
    </dgm:pt>
    <dgm:pt modelId="{A8526E30-C0E0-4F42-884F-2C2070D0F501}" type="pres">
      <dgm:prSet presAssocID="{A86D7754-A4FE-4C0E-AC97-FE0DB392468F}" presName="rootText" presStyleLbl="node2" presStyleIdx="2" presStyleCnt="10">
        <dgm:presLayoutVars>
          <dgm:chPref val="3"/>
        </dgm:presLayoutVars>
      </dgm:prSet>
      <dgm:spPr/>
    </dgm:pt>
    <dgm:pt modelId="{46414FE8-288C-48E8-B3D0-54FFAB51BB24}" type="pres">
      <dgm:prSet presAssocID="{A86D7754-A4FE-4C0E-AC97-FE0DB392468F}" presName="rootConnector" presStyleLbl="node2" presStyleIdx="2" presStyleCnt="10"/>
      <dgm:spPr/>
    </dgm:pt>
    <dgm:pt modelId="{C3031DD9-9196-4E39-B500-D702A8B659A0}" type="pres">
      <dgm:prSet presAssocID="{A86D7754-A4FE-4C0E-AC97-FE0DB392468F}" presName="hierChild4" presStyleCnt="0"/>
      <dgm:spPr/>
    </dgm:pt>
    <dgm:pt modelId="{F38A1051-D73E-475A-82CC-2F2893181271}" type="pres">
      <dgm:prSet presAssocID="{D52FC8F7-9975-44F0-89CB-D1A1855DF564}" presName="Name37" presStyleLbl="parChTrans1D3" presStyleIdx="5" presStyleCnt="21"/>
      <dgm:spPr/>
    </dgm:pt>
    <dgm:pt modelId="{7568B12A-E355-4872-9AB4-E076AEACDE95}" type="pres">
      <dgm:prSet presAssocID="{CEA9AC6E-68AF-4DBA-8172-6749BB2B27C7}" presName="hierRoot2" presStyleCnt="0">
        <dgm:presLayoutVars>
          <dgm:hierBranch val="init"/>
        </dgm:presLayoutVars>
      </dgm:prSet>
      <dgm:spPr/>
    </dgm:pt>
    <dgm:pt modelId="{0113572C-E239-48DA-A07D-D35FC2F8E27E}" type="pres">
      <dgm:prSet presAssocID="{CEA9AC6E-68AF-4DBA-8172-6749BB2B27C7}" presName="rootComposite" presStyleCnt="0"/>
      <dgm:spPr/>
    </dgm:pt>
    <dgm:pt modelId="{EAC9F332-0042-4DD6-BFB0-A6D893B52C72}" type="pres">
      <dgm:prSet presAssocID="{CEA9AC6E-68AF-4DBA-8172-6749BB2B27C7}" presName="rootText" presStyleLbl="node3" presStyleIdx="5" presStyleCnt="21" custScaleY="232309">
        <dgm:presLayoutVars>
          <dgm:chPref val="3"/>
        </dgm:presLayoutVars>
      </dgm:prSet>
      <dgm:spPr/>
    </dgm:pt>
    <dgm:pt modelId="{42D63885-CCF0-443A-A0A2-AA9C1BE05002}" type="pres">
      <dgm:prSet presAssocID="{CEA9AC6E-68AF-4DBA-8172-6749BB2B27C7}" presName="rootConnector" presStyleLbl="node3" presStyleIdx="5" presStyleCnt="21"/>
      <dgm:spPr/>
    </dgm:pt>
    <dgm:pt modelId="{5BB354EC-4F35-40CE-BFA0-1475A50EA567}" type="pres">
      <dgm:prSet presAssocID="{CEA9AC6E-68AF-4DBA-8172-6749BB2B27C7}" presName="hierChild4" presStyleCnt="0"/>
      <dgm:spPr/>
    </dgm:pt>
    <dgm:pt modelId="{33F36D85-316F-42CE-84CD-3A5B6C791EB3}" type="pres">
      <dgm:prSet presAssocID="{CEA9AC6E-68AF-4DBA-8172-6749BB2B27C7}" presName="hierChild5" presStyleCnt="0"/>
      <dgm:spPr/>
    </dgm:pt>
    <dgm:pt modelId="{70DE593D-6DC8-4110-92D9-5EA42110D4F3}" type="pres">
      <dgm:prSet presAssocID="{7EC01C26-6435-4CC3-BE4E-F6F2218F042C}" presName="Name37" presStyleLbl="parChTrans1D3" presStyleIdx="6" presStyleCnt="21"/>
      <dgm:spPr/>
    </dgm:pt>
    <dgm:pt modelId="{150882AC-3F09-4CCA-82B9-6AA411541C51}" type="pres">
      <dgm:prSet presAssocID="{2C0C23D6-DC5B-4C50-A4AE-A1F2167DB8FF}" presName="hierRoot2" presStyleCnt="0">
        <dgm:presLayoutVars>
          <dgm:hierBranch val="init"/>
        </dgm:presLayoutVars>
      </dgm:prSet>
      <dgm:spPr/>
    </dgm:pt>
    <dgm:pt modelId="{2D8A2937-29E0-4A50-A663-1BE45AADA409}" type="pres">
      <dgm:prSet presAssocID="{2C0C23D6-DC5B-4C50-A4AE-A1F2167DB8FF}" presName="rootComposite" presStyleCnt="0"/>
      <dgm:spPr/>
    </dgm:pt>
    <dgm:pt modelId="{6958B515-361D-4A02-A7E8-BBAE410C1AED}" type="pres">
      <dgm:prSet presAssocID="{2C0C23D6-DC5B-4C50-A4AE-A1F2167DB8FF}" presName="rootText" presStyleLbl="node3" presStyleIdx="6" presStyleCnt="21" custScaleY="275217">
        <dgm:presLayoutVars>
          <dgm:chPref val="3"/>
        </dgm:presLayoutVars>
      </dgm:prSet>
      <dgm:spPr/>
    </dgm:pt>
    <dgm:pt modelId="{C095382B-9826-4FEE-AE2E-58C8C4BF0B8F}" type="pres">
      <dgm:prSet presAssocID="{2C0C23D6-DC5B-4C50-A4AE-A1F2167DB8FF}" presName="rootConnector" presStyleLbl="node3" presStyleIdx="6" presStyleCnt="21"/>
      <dgm:spPr/>
    </dgm:pt>
    <dgm:pt modelId="{806A7334-9A35-4F36-8D92-4A366FA4733E}" type="pres">
      <dgm:prSet presAssocID="{2C0C23D6-DC5B-4C50-A4AE-A1F2167DB8FF}" presName="hierChild4" presStyleCnt="0"/>
      <dgm:spPr/>
    </dgm:pt>
    <dgm:pt modelId="{B18F4548-2A6C-46AB-B081-F64FDD7E9359}" type="pres">
      <dgm:prSet presAssocID="{2C0C23D6-DC5B-4C50-A4AE-A1F2167DB8FF}" presName="hierChild5" presStyleCnt="0"/>
      <dgm:spPr/>
    </dgm:pt>
    <dgm:pt modelId="{C9625BCA-F1B8-4C6A-BF60-0BADAC8B2E76}" type="pres">
      <dgm:prSet presAssocID="{A86D7754-A4FE-4C0E-AC97-FE0DB392468F}" presName="hierChild5" presStyleCnt="0"/>
      <dgm:spPr/>
    </dgm:pt>
    <dgm:pt modelId="{A3399626-444C-481F-9D68-EFD70B536FE3}" type="pres">
      <dgm:prSet presAssocID="{25927383-2EDB-44C1-BE11-99B39654D4E8}" presName="Name37" presStyleLbl="parChTrans1D2" presStyleIdx="3" presStyleCnt="10"/>
      <dgm:spPr/>
    </dgm:pt>
    <dgm:pt modelId="{531D937A-CA12-4FCE-A187-1C104FE5EF1A}" type="pres">
      <dgm:prSet presAssocID="{78CC8AD5-B587-4C9B-8236-12DC388D6DF3}" presName="hierRoot2" presStyleCnt="0">
        <dgm:presLayoutVars>
          <dgm:hierBranch val="init"/>
        </dgm:presLayoutVars>
      </dgm:prSet>
      <dgm:spPr/>
    </dgm:pt>
    <dgm:pt modelId="{4E0337AB-555D-4046-A245-CE60CE8ECCAB}" type="pres">
      <dgm:prSet presAssocID="{78CC8AD5-B587-4C9B-8236-12DC388D6DF3}" presName="rootComposite" presStyleCnt="0"/>
      <dgm:spPr/>
    </dgm:pt>
    <dgm:pt modelId="{19DC4A1F-F713-4950-A84A-7B0FC28599A5}" type="pres">
      <dgm:prSet presAssocID="{78CC8AD5-B587-4C9B-8236-12DC388D6DF3}" presName="rootText" presStyleLbl="node2" presStyleIdx="3" presStyleCnt="10">
        <dgm:presLayoutVars>
          <dgm:chPref val="3"/>
        </dgm:presLayoutVars>
      </dgm:prSet>
      <dgm:spPr/>
    </dgm:pt>
    <dgm:pt modelId="{0A7BAA1C-25CD-42D4-B0CC-86DF4F416124}" type="pres">
      <dgm:prSet presAssocID="{78CC8AD5-B587-4C9B-8236-12DC388D6DF3}" presName="rootConnector" presStyleLbl="node2" presStyleIdx="3" presStyleCnt="10"/>
      <dgm:spPr/>
    </dgm:pt>
    <dgm:pt modelId="{4046EAAF-978F-429A-9AC0-277FBDCC5AC4}" type="pres">
      <dgm:prSet presAssocID="{78CC8AD5-B587-4C9B-8236-12DC388D6DF3}" presName="hierChild4" presStyleCnt="0"/>
      <dgm:spPr/>
    </dgm:pt>
    <dgm:pt modelId="{D462B46A-D52D-4844-8F59-B1C5E0CD1C2B}" type="pres">
      <dgm:prSet presAssocID="{FDCE505B-63CB-43E2-907A-C9732D3800FB}" presName="Name37" presStyleLbl="parChTrans1D3" presStyleIdx="7" presStyleCnt="21"/>
      <dgm:spPr/>
    </dgm:pt>
    <dgm:pt modelId="{2423E2DA-93EA-455F-A96A-53316A9E4F16}" type="pres">
      <dgm:prSet presAssocID="{4680738F-B491-414A-94B4-8A01C579A4B2}" presName="hierRoot2" presStyleCnt="0">
        <dgm:presLayoutVars>
          <dgm:hierBranch val="init"/>
        </dgm:presLayoutVars>
      </dgm:prSet>
      <dgm:spPr/>
    </dgm:pt>
    <dgm:pt modelId="{787AB7F3-E27D-42B9-B638-428DFCDD122C}" type="pres">
      <dgm:prSet presAssocID="{4680738F-B491-414A-94B4-8A01C579A4B2}" presName="rootComposite" presStyleCnt="0"/>
      <dgm:spPr/>
    </dgm:pt>
    <dgm:pt modelId="{B4BD472B-B02F-4073-82E7-B6E36DA275AB}" type="pres">
      <dgm:prSet presAssocID="{4680738F-B491-414A-94B4-8A01C579A4B2}" presName="rootText" presStyleLbl="node3" presStyleIdx="7" presStyleCnt="21" custScaleY="232309">
        <dgm:presLayoutVars>
          <dgm:chPref val="3"/>
        </dgm:presLayoutVars>
      </dgm:prSet>
      <dgm:spPr/>
    </dgm:pt>
    <dgm:pt modelId="{A4046913-2CF7-46B1-A434-03523179F4AF}" type="pres">
      <dgm:prSet presAssocID="{4680738F-B491-414A-94B4-8A01C579A4B2}" presName="rootConnector" presStyleLbl="node3" presStyleIdx="7" presStyleCnt="21"/>
      <dgm:spPr/>
    </dgm:pt>
    <dgm:pt modelId="{505DAF4E-6D59-41FF-8095-6C042AD58994}" type="pres">
      <dgm:prSet presAssocID="{4680738F-B491-414A-94B4-8A01C579A4B2}" presName="hierChild4" presStyleCnt="0"/>
      <dgm:spPr/>
    </dgm:pt>
    <dgm:pt modelId="{BEDDF322-E9AA-403A-979E-D8D8E44E1124}" type="pres">
      <dgm:prSet presAssocID="{4680738F-B491-414A-94B4-8A01C579A4B2}" presName="hierChild5" presStyleCnt="0"/>
      <dgm:spPr/>
    </dgm:pt>
    <dgm:pt modelId="{E6FD5AEF-1AD3-45BB-A236-FB1A24A9568B}" type="pres">
      <dgm:prSet presAssocID="{408898C2-F952-43DC-9A1A-51A6B72ACA93}" presName="Name37" presStyleLbl="parChTrans1D3" presStyleIdx="8" presStyleCnt="21"/>
      <dgm:spPr/>
    </dgm:pt>
    <dgm:pt modelId="{AC86DAD4-5D7B-4D5C-80D6-AE91FA6AA8C1}" type="pres">
      <dgm:prSet presAssocID="{18CAF618-D0ED-47EB-A346-2DD95B6538F6}" presName="hierRoot2" presStyleCnt="0">
        <dgm:presLayoutVars>
          <dgm:hierBranch val="init"/>
        </dgm:presLayoutVars>
      </dgm:prSet>
      <dgm:spPr/>
    </dgm:pt>
    <dgm:pt modelId="{A873B309-9B7D-47E3-A763-9AFBFA33118C}" type="pres">
      <dgm:prSet presAssocID="{18CAF618-D0ED-47EB-A346-2DD95B6538F6}" presName="rootComposite" presStyleCnt="0"/>
      <dgm:spPr/>
    </dgm:pt>
    <dgm:pt modelId="{6C3337BD-F773-4898-894A-712D787F6DF2}" type="pres">
      <dgm:prSet presAssocID="{18CAF618-D0ED-47EB-A346-2DD95B6538F6}" presName="rootText" presStyleLbl="node3" presStyleIdx="8" presStyleCnt="21" custScaleY="223780">
        <dgm:presLayoutVars>
          <dgm:chPref val="3"/>
        </dgm:presLayoutVars>
      </dgm:prSet>
      <dgm:spPr/>
    </dgm:pt>
    <dgm:pt modelId="{730A7282-11F2-4A35-99D7-C1CBEEEE74BD}" type="pres">
      <dgm:prSet presAssocID="{18CAF618-D0ED-47EB-A346-2DD95B6538F6}" presName="rootConnector" presStyleLbl="node3" presStyleIdx="8" presStyleCnt="21"/>
      <dgm:spPr/>
    </dgm:pt>
    <dgm:pt modelId="{05975BEC-93B7-4018-88FD-7E27A3CC2FA0}" type="pres">
      <dgm:prSet presAssocID="{18CAF618-D0ED-47EB-A346-2DD95B6538F6}" presName="hierChild4" presStyleCnt="0"/>
      <dgm:spPr/>
    </dgm:pt>
    <dgm:pt modelId="{8733E69F-5159-434F-A983-22D9C7B27686}" type="pres">
      <dgm:prSet presAssocID="{18CAF618-D0ED-47EB-A346-2DD95B6538F6}" presName="hierChild5" presStyleCnt="0"/>
      <dgm:spPr/>
    </dgm:pt>
    <dgm:pt modelId="{6DC9E3E4-1B4C-4CEA-A78F-AFA31AFCE097}" type="pres">
      <dgm:prSet presAssocID="{78CC8AD5-B587-4C9B-8236-12DC388D6DF3}" presName="hierChild5" presStyleCnt="0"/>
      <dgm:spPr/>
    </dgm:pt>
    <dgm:pt modelId="{522BFA65-D74D-4D92-A08D-648543B54133}" type="pres">
      <dgm:prSet presAssocID="{4FCC85FB-DB25-4737-B632-9BAA79082B86}" presName="Name37" presStyleLbl="parChTrans1D2" presStyleIdx="4" presStyleCnt="10"/>
      <dgm:spPr/>
    </dgm:pt>
    <dgm:pt modelId="{A1D3302F-1911-4E28-B4D2-3C46D34B6039}" type="pres">
      <dgm:prSet presAssocID="{7D4FCF22-E397-4DED-AEE8-263C92A6F698}" presName="hierRoot2" presStyleCnt="0">
        <dgm:presLayoutVars>
          <dgm:hierBranch val="init"/>
        </dgm:presLayoutVars>
      </dgm:prSet>
      <dgm:spPr/>
    </dgm:pt>
    <dgm:pt modelId="{4BE21E4E-8347-44CB-9DE9-A06C7ED1C4FC}" type="pres">
      <dgm:prSet presAssocID="{7D4FCF22-E397-4DED-AEE8-263C92A6F698}" presName="rootComposite" presStyleCnt="0"/>
      <dgm:spPr/>
    </dgm:pt>
    <dgm:pt modelId="{A5A4236E-EE0A-49BE-AD6A-F98277F1CC57}" type="pres">
      <dgm:prSet presAssocID="{7D4FCF22-E397-4DED-AEE8-263C92A6F698}" presName="rootText" presStyleLbl="node2" presStyleIdx="4" presStyleCnt="10">
        <dgm:presLayoutVars>
          <dgm:chPref val="3"/>
        </dgm:presLayoutVars>
      </dgm:prSet>
      <dgm:spPr/>
    </dgm:pt>
    <dgm:pt modelId="{3C2EC8D0-EFEB-42CA-8DA5-A47D3459CD88}" type="pres">
      <dgm:prSet presAssocID="{7D4FCF22-E397-4DED-AEE8-263C92A6F698}" presName="rootConnector" presStyleLbl="node2" presStyleIdx="4" presStyleCnt="10"/>
      <dgm:spPr/>
    </dgm:pt>
    <dgm:pt modelId="{54D5FA1D-9FE1-46D0-A3B7-32D772C8A232}" type="pres">
      <dgm:prSet presAssocID="{7D4FCF22-E397-4DED-AEE8-263C92A6F698}" presName="hierChild4" presStyleCnt="0"/>
      <dgm:spPr/>
    </dgm:pt>
    <dgm:pt modelId="{23B82E9A-6003-4874-9ED9-FEB96C9CE242}" type="pres">
      <dgm:prSet presAssocID="{67E85B93-486D-49FA-A12C-A4DBDFCD661C}" presName="Name37" presStyleLbl="parChTrans1D3" presStyleIdx="9" presStyleCnt="21"/>
      <dgm:spPr/>
    </dgm:pt>
    <dgm:pt modelId="{3FFB629A-C35E-43C9-B412-5E298FD41685}" type="pres">
      <dgm:prSet presAssocID="{501DCE32-CB4B-4EB9-B15A-D1523605C932}" presName="hierRoot2" presStyleCnt="0">
        <dgm:presLayoutVars>
          <dgm:hierBranch val="init"/>
        </dgm:presLayoutVars>
      </dgm:prSet>
      <dgm:spPr/>
    </dgm:pt>
    <dgm:pt modelId="{191906F3-6001-468D-8BA8-3C8BD5EA9772}" type="pres">
      <dgm:prSet presAssocID="{501DCE32-CB4B-4EB9-B15A-D1523605C932}" presName="rootComposite" presStyleCnt="0"/>
      <dgm:spPr/>
    </dgm:pt>
    <dgm:pt modelId="{3045BFB5-78A6-4B79-8B9A-D5F310F684B9}" type="pres">
      <dgm:prSet presAssocID="{501DCE32-CB4B-4EB9-B15A-D1523605C932}" presName="rootText" presStyleLbl="node3" presStyleIdx="9" presStyleCnt="21" custScaleY="258027">
        <dgm:presLayoutVars>
          <dgm:chPref val="3"/>
        </dgm:presLayoutVars>
      </dgm:prSet>
      <dgm:spPr/>
    </dgm:pt>
    <dgm:pt modelId="{3A2C1CC2-1350-4A60-A3F1-6E5302A6A2FB}" type="pres">
      <dgm:prSet presAssocID="{501DCE32-CB4B-4EB9-B15A-D1523605C932}" presName="rootConnector" presStyleLbl="node3" presStyleIdx="9" presStyleCnt="21"/>
      <dgm:spPr/>
    </dgm:pt>
    <dgm:pt modelId="{B8A6057E-9392-46E7-A812-3B3C1A0A5434}" type="pres">
      <dgm:prSet presAssocID="{501DCE32-CB4B-4EB9-B15A-D1523605C932}" presName="hierChild4" presStyleCnt="0"/>
      <dgm:spPr/>
    </dgm:pt>
    <dgm:pt modelId="{29BBA82C-9DA6-47AF-8A1B-1DE317391E4D}" type="pres">
      <dgm:prSet presAssocID="{501DCE32-CB4B-4EB9-B15A-D1523605C932}" presName="hierChild5" presStyleCnt="0"/>
      <dgm:spPr/>
    </dgm:pt>
    <dgm:pt modelId="{2674C5AE-526E-47FD-8305-5BCCACC782E2}" type="pres">
      <dgm:prSet presAssocID="{74E4EB0E-42C8-43AA-B33C-0FAC92E16CDF}" presName="Name37" presStyleLbl="parChTrans1D3" presStyleIdx="10" presStyleCnt="21"/>
      <dgm:spPr/>
    </dgm:pt>
    <dgm:pt modelId="{9EE641FA-554A-4E11-BCA6-0ADA4B3E9A73}" type="pres">
      <dgm:prSet presAssocID="{CE2DAEC2-1B63-462E-843C-E4BB33AF3975}" presName="hierRoot2" presStyleCnt="0">
        <dgm:presLayoutVars>
          <dgm:hierBranch val="init"/>
        </dgm:presLayoutVars>
      </dgm:prSet>
      <dgm:spPr/>
    </dgm:pt>
    <dgm:pt modelId="{CF652137-370B-42D3-84D5-3941B1672B14}" type="pres">
      <dgm:prSet presAssocID="{CE2DAEC2-1B63-462E-843C-E4BB33AF3975}" presName="rootComposite" presStyleCnt="0"/>
      <dgm:spPr/>
    </dgm:pt>
    <dgm:pt modelId="{59132A49-82F0-4EBB-B238-197DA7B479AE}" type="pres">
      <dgm:prSet presAssocID="{CE2DAEC2-1B63-462E-843C-E4BB33AF3975}" presName="rootText" presStyleLbl="node3" presStyleIdx="10" presStyleCnt="21" custScaleY="223781">
        <dgm:presLayoutVars>
          <dgm:chPref val="3"/>
        </dgm:presLayoutVars>
      </dgm:prSet>
      <dgm:spPr/>
    </dgm:pt>
    <dgm:pt modelId="{0ED72EFB-E114-41D2-92BB-9EC03437421D}" type="pres">
      <dgm:prSet presAssocID="{CE2DAEC2-1B63-462E-843C-E4BB33AF3975}" presName="rootConnector" presStyleLbl="node3" presStyleIdx="10" presStyleCnt="21"/>
      <dgm:spPr/>
    </dgm:pt>
    <dgm:pt modelId="{93C534EC-EF78-4F40-B490-69ECAAC7E404}" type="pres">
      <dgm:prSet presAssocID="{CE2DAEC2-1B63-462E-843C-E4BB33AF3975}" presName="hierChild4" presStyleCnt="0"/>
      <dgm:spPr/>
    </dgm:pt>
    <dgm:pt modelId="{5B28AF60-3007-4DE1-8814-D7DC40924132}" type="pres">
      <dgm:prSet presAssocID="{CE2DAEC2-1B63-462E-843C-E4BB33AF3975}" presName="hierChild5" presStyleCnt="0"/>
      <dgm:spPr/>
    </dgm:pt>
    <dgm:pt modelId="{8BF9B8D0-48A3-4334-9EF7-B39512F6BC20}" type="pres">
      <dgm:prSet presAssocID="{7D4FCF22-E397-4DED-AEE8-263C92A6F698}" presName="hierChild5" presStyleCnt="0"/>
      <dgm:spPr/>
    </dgm:pt>
    <dgm:pt modelId="{B7709B67-19D0-4406-958F-4B6D20A079E4}" type="pres">
      <dgm:prSet presAssocID="{69A33CA1-FA0A-4671-9266-A93EC97EEA03}" presName="Name37" presStyleLbl="parChTrans1D2" presStyleIdx="5" presStyleCnt="10"/>
      <dgm:spPr/>
    </dgm:pt>
    <dgm:pt modelId="{A4C404E1-3D26-4DC6-9278-CEECDDAB4F43}" type="pres">
      <dgm:prSet presAssocID="{8E7A6451-8399-45F9-A93F-1645623AB4A2}" presName="hierRoot2" presStyleCnt="0">
        <dgm:presLayoutVars>
          <dgm:hierBranch val="init"/>
        </dgm:presLayoutVars>
      </dgm:prSet>
      <dgm:spPr/>
    </dgm:pt>
    <dgm:pt modelId="{67C8D7DB-65F7-43F2-B658-1372194DC2FF}" type="pres">
      <dgm:prSet presAssocID="{8E7A6451-8399-45F9-A93F-1645623AB4A2}" presName="rootComposite" presStyleCnt="0"/>
      <dgm:spPr/>
    </dgm:pt>
    <dgm:pt modelId="{E342A401-E616-4716-806C-696940900116}" type="pres">
      <dgm:prSet presAssocID="{8E7A6451-8399-45F9-A93F-1645623AB4A2}" presName="rootText" presStyleLbl="node2" presStyleIdx="5" presStyleCnt="10">
        <dgm:presLayoutVars>
          <dgm:chPref val="3"/>
        </dgm:presLayoutVars>
      </dgm:prSet>
      <dgm:spPr/>
    </dgm:pt>
    <dgm:pt modelId="{2B70713D-51E9-4C07-A54F-0A2B8E6B94ED}" type="pres">
      <dgm:prSet presAssocID="{8E7A6451-8399-45F9-A93F-1645623AB4A2}" presName="rootConnector" presStyleLbl="node2" presStyleIdx="5" presStyleCnt="10"/>
      <dgm:spPr/>
    </dgm:pt>
    <dgm:pt modelId="{93DCD2BB-94AA-4CBC-97E3-0109A9CCCAD2}" type="pres">
      <dgm:prSet presAssocID="{8E7A6451-8399-45F9-A93F-1645623AB4A2}" presName="hierChild4" presStyleCnt="0"/>
      <dgm:spPr/>
    </dgm:pt>
    <dgm:pt modelId="{4444BD80-562A-4AFA-88B4-5A53B72087B8}" type="pres">
      <dgm:prSet presAssocID="{D793D784-6C29-471F-B57C-787FA8E48C38}" presName="Name37" presStyleLbl="parChTrans1D3" presStyleIdx="11" presStyleCnt="21"/>
      <dgm:spPr/>
    </dgm:pt>
    <dgm:pt modelId="{419260F4-922A-424B-B9DF-26309FD2A1EE}" type="pres">
      <dgm:prSet presAssocID="{472E3BA2-1BC6-4F0B-B6F1-1E2291E17BE4}" presName="hierRoot2" presStyleCnt="0">
        <dgm:presLayoutVars>
          <dgm:hierBranch val="init"/>
        </dgm:presLayoutVars>
      </dgm:prSet>
      <dgm:spPr/>
    </dgm:pt>
    <dgm:pt modelId="{8406628F-9E7C-4FBB-A551-0B21DE9A5784}" type="pres">
      <dgm:prSet presAssocID="{472E3BA2-1BC6-4F0B-B6F1-1E2291E17BE4}" presName="rootComposite" presStyleCnt="0"/>
      <dgm:spPr/>
    </dgm:pt>
    <dgm:pt modelId="{D20B8A24-DC74-41E8-BD5D-9F5B7D4AA279}" type="pres">
      <dgm:prSet presAssocID="{472E3BA2-1BC6-4F0B-B6F1-1E2291E17BE4}" presName="rootText" presStyleLbl="node3" presStyleIdx="11" presStyleCnt="21" custScaleY="232309">
        <dgm:presLayoutVars>
          <dgm:chPref val="3"/>
        </dgm:presLayoutVars>
      </dgm:prSet>
      <dgm:spPr/>
    </dgm:pt>
    <dgm:pt modelId="{0F379D8B-9565-4C55-AE95-ECDD1B10197F}" type="pres">
      <dgm:prSet presAssocID="{472E3BA2-1BC6-4F0B-B6F1-1E2291E17BE4}" presName="rootConnector" presStyleLbl="node3" presStyleIdx="11" presStyleCnt="21"/>
      <dgm:spPr/>
    </dgm:pt>
    <dgm:pt modelId="{814937CA-4572-4F6F-8D57-6FC1ED9BFDB6}" type="pres">
      <dgm:prSet presAssocID="{472E3BA2-1BC6-4F0B-B6F1-1E2291E17BE4}" presName="hierChild4" presStyleCnt="0"/>
      <dgm:spPr/>
    </dgm:pt>
    <dgm:pt modelId="{ED029B9D-207B-44C4-BAED-2F9D0A27D206}" type="pres">
      <dgm:prSet presAssocID="{472E3BA2-1BC6-4F0B-B6F1-1E2291E17BE4}" presName="hierChild5" presStyleCnt="0"/>
      <dgm:spPr/>
    </dgm:pt>
    <dgm:pt modelId="{93BC7A4F-706C-4E95-904B-2997A0AA1FDF}" type="pres">
      <dgm:prSet presAssocID="{41393418-3950-41CA-817B-03FD4BE137FD}" presName="Name37" presStyleLbl="parChTrans1D3" presStyleIdx="12" presStyleCnt="21"/>
      <dgm:spPr/>
    </dgm:pt>
    <dgm:pt modelId="{163A6083-9BCF-49D8-A669-AC1A6B446873}" type="pres">
      <dgm:prSet presAssocID="{E03DDAB1-5D04-40D5-9D4C-47A22BC49651}" presName="hierRoot2" presStyleCnt="0">
        <dgm:presLayoutVars>
          <dgm:hierBranch val="init"/>
        </dgm:presLayoutVars>
      </dgm:prSet>
      <dgm:spPr/>
    </dgm:pt>
    <dgm:pt modelId="{8ACE9407-BC12-4505-A619-70657327AEC8}" type="pres">
      <dgm:prSet presAssocID="{E03DDAB1-5D04-40D5-9D4C-47A22BC49651}" presName="rootComposite" presStyleCnt="0"/>
      <dgm:spPr/>
    </dgm:pt>
    <dgm:pt modelId="{855902E8-2FA1-420F-A977-4DD5A0F2CB69}" type="pres">
      <dgm:prSet presAssocID="{E03DDAB1-5D04-40D5-9D4C-47A22BC49651}" presName="rootText" presStyleLbl="node3" presStyleIdx="12" presStyleCnt="21" custScaleY="202874">
        <dgm:presLayoutVars>
          <dgm:chPref val="3"/>
        </dgm:presLayoutVars>
      </dgm:prSet>
      <dgm:spPr/>
    </dgm:pt>
    <dgm:pt modelId="{9CC44415-C601-4961-AF1D-3E0D8C7949A9}" type="pres">
      <dgm:prSet presAssocID="{E03DDAB1-5D04-40D5-9D4C-47A22BC49651}" presName="rootConnector" presStyleLbl="node3" presStyleIdx="12" presStyleCnt="21"/>
      <dgm:spPr/>
    </dgm:pt>
    <dgm:pt modelId="{2C90DC7A-511E-4008-A7DA-F7EF5B527B18}" type="pres">
      <dgm:prSet presAssocID="{E03DDAB1-5D04-40D5-9D4C-47A22BC49651}" presName="hierChild4" presStyleCnt="0"/>
      <dgm:spPr/>
    </dgm:pt>
    <dgm:pt modelId="{C100C633-25E2-4282-B662-E0AA87FE0C8F}" type="pres">
      <dgm:prSet presAssocID="{E03DDAB1-5D04-40D5-9D4C-47A22BC49651}" presName="hierChild5" presStyleCnt="0"/>
      <dgm:spPr/>
    </dgm:pt>
    <dgm:pt modelId="{2F757CE8-1B5D-402A-866C-FBCD57E9433D}" type="pres">
      <dgm:prSet presAssocID="{8E7A6451-8399-45F9-A93F-1645623AB4A2}" presName="hierChild5" presStyleCnt="0"/>
      <dgm:spPr/>
    </dgm:pt>
    <dgm:pt modelId="{CC33F24D-24A5-45DA-BB31-FFAAEACBB527}" type="pres">
      <dgm:prSet presAssocID="{72C25599-5E32-4D17-8AED-4D46F8937CDC}" presName="Name37" presStyleLbl="parChTrans1D2" presStyleIdx="6" presStyleCnt="10"/>
      <dgm:spPr/>
    </dgm:pt>
    <dgm:pt modelId="{41B87E7F-E376-400B-B515-D038D129D918}" type="pres">
      <dgm:prSet presAssocID="{0AD6C290-2B6A-422A-8D00-DAF54A1079DE}" presName="hierRoot2" presStyleCnt="0">
        <dgm:presLayoutVars>
          <dgm:hierBranch val="init"/>
        </dgm:presLayoutVars>
      </dgm:prSet>
      <dgm:spPr/>
    </dgm:pt>
    <dgm:pt modelId="{2AA21FDF-E37B-4E4A-BE25-C66FE6A65F07}" type="pres">
      <dgm:prSet presAssocID="{0AD6C290-2B6A-422A-8D00-DAF54A1079DE}" presName="rootComposite" presStyleCnt="0"/>
      <dgm:spPr/>
    </dgm:pt>
    <dgm:pt modelId="{875CC612-1DCF-409B-8F7B-E7EF28C40A22}" type="pres">
      <dgm:prSet presAssocID="{0AD6C290-2B6A-422A-8D00-DAF54A1079DE}" presName="rootText" presStyleLbl="node2" presStyleIdx="6" presStyleCnt="10">
        <dgm:presLayoutVars>
          <dgm:chPref val="3"/>
        </dgm:presLayoutVars>
      </dgm:prSet>
      <dgm:spPr/>
    </dgm:pt>
    <dgm:pt modelId="{CF8A0714-E605-48A9-8A6E-2A084F37DB86}" type="pres">
      <dgm:prSet presAssocID="{0AD6C290-2B6A-422A-8D00-DAF54A1079DE}" presName="rootConnector" presStyleLbl="node2" presStyleIdx="6" presStyleCnt="10"/>
      <dgm:spPr/>
    </dgm:pt>
    <dgm:pt modelId="{D055957D-BAB5-4AD8-AF3F-A9FB3FF14E06}" type="pres">
      <dgm:prSet presAssocID="{0AD6C290-2B6A-422A-8D00-DAF54A1079DE}" presName="hierChild4" presStyleCnt="0"/>
      <dgm:spPr/>
    </dgm:pt>
    <dgm:pt modelId="{1E658A25-E853-47D4-9E2F-38F82B18809C}" type="pres">
      <dgm:prSet presAssocID="{B0B83D3D-7107-4A0F-9179-43377EC1E35C}" presName="Name37" presStyleLbl="parChTrans1D3" presStyleIdx="13" presStyleCnt="21"/>
      <dgm:spPr/>
    </dgm:pt>
    <dgm:pt modelId="{1CCA95B2-C9AC-4E4E-A2AA-8BD79EEC4688}" type="pres">
      <dgm:prSet presAssocID="{46A7CB8F-7FF2-4A48-BB8B-88B3065588CB}" presName="hierRoot2" presStyleCnt="0">
        <dgm:presLayoutVars>
          <dgm:hierBranch val="init"/>
        </dgm:presLayoutVars>
      </dgm:prSet>
      <dgm:spPr/>
    </dgm:pt>
    <dgm:pt modelId="{E3B328DD-02A2-43C7-A137-8213718B4AD9}" type="pres">
      <dgm:prSet presAssocID="{46A7CB8F-7FF2-4A48-BB8B-88B3065588CB}" presName="rootComposite" presStyleCnt="0"/>
      <dgm:spPr/>
    </dgm:pt>
    <dgm:pt modelId="{7DBD685C-99A0-4834-BF93-4845C47BF79E}" type="pres">
      <dgm:prSet presAssocID="{46A7CB8F-7FF2-4A48-BB8B-88B3065588CB}" presName="rootText" presStyleLbl="node3" presStyleIdx="13" presStyleCnt="21" custScaleX="121705" custScaleY="408622">
        <dgm:presLayoutVars>
          <dgm:chPref val="3"/>
        </dgm:presLayoutVars>
      </dgm:prSet>
      <dgm:spPr/>
    </dgm:pt>
    <dgm:pt modelId="{B8D06A27-00FE-4B28-A4C9-C3D28383BEED}" type="pres">
      <dgm:prSet presAssocID="{46A7CB8F-7FF2-4A48-BB8B-88B3065588CB}" presName="rootConnector" presStyleLbl="node3" presStyleIdx="13" presStyleCnt="21"/>
      <dgm:spPr/>
    </dgm:pt>
    <dgm:pt modelId="{14E5C515-9B0F-4525-885C-E1A22B1DECB7}" type="pres">
      <dgm:prSet presAssocID="{46A7CB8F-7FF2-4A48-BB8B-88B3065588CB}" presName="hierChild4" presStyleCnt="0"/>
      <dgm:spPr/>
    </dgm:pt>
    <dgm:pt modelId="{AE45A028-94AE-4D5B-8765-66616BCDDCE7}" type="pres">
      <dgm:prSet presAssocID="{46A7CB8F-7FF2-4A48-BB8B-88B3065588CB}" presName="hierChild5" presStyleCnt="0"/>
      <dgm:spPr/>
    </dgm:pt>
    <dgm:pt modelId="{89F34B40-9997-40D1-8394-7B6987A0511A}" type="pres">
      <dgm:prSet presAssocID="{DAAB7700-D998-4754-8B0E-53F93ACC14F8}" presName="Name37" presStyleLbl="parChTrans1D3" presStyleIdx="14" presStyleCnt="21"/>
      <dgm:spPr/>
    </dgm:pt>
    <dgm:pt modelId="{29860D72-A5AD-43D6-9AB0-A7ED798E5222}" type="pres">
      <dgm:prSet presAssocID="{0E22B3BF-EF9E-486C-AAFD-A93CE037AE7E}" presName="hierRoot2" presStyleCnt="0">
        <dgm:presLayoutVars>
          <dgm:hierBranch val="init"/>
        </dgm:presLayoutVars>
      </dgm:prSet>
      <dgm:spPr/>
    </dgm:pt>
    <dgm:pt modelId="{1081E34A-900E-432F-9342-9D7D5F745BC1}" type="pres">
      <dgm:prSet presAssocID="{0E22B3BF-EF9E-486C-AAFD-A93CE037AE7E}" presName="rootComposite" presStyleCnt="0"/>
      <dgm:spPr/>
    </dgm:pt>
    <dgm:pt modelId="{878FF5D5-5BB7-454A-B412-37FDFBFC8DA0}" type="pres">
      <dgm:prSet presAssocID="{0E22B3BF-EF9E-486C-AAFD-A93CE037AE7E}" presName="rootText" presStyleLbl="node3" presStyleIdx="14" presStyleCnt="21" custScaleY="204399">
        <dgm:presLayoutVars>
          <dgm:chPref val="3"/>
        </dgm:presLayoutVars>
      </dgm:prSet>
      <dgm:spPr/>
    </dgm:pt>
    <dgm:pt modelId="{8A3236D3-8452-492C-91A4-664414562FF3}" type="pres">
      <dgm:prSet presAssocID="{0E22B3BF-EF9E-486C-AAFD-A93CE037AE7E}" presName="rootConnector" presStyleLbl="node3" presStyleIdx="14" presStyleCnt="21"/>
      <dgm:spPr/>
    </dgm:pt>
    <dgm:pt modelId="{A58C46D6-702C-4E2E-8C35-C296740BB345}" type="pres">
      <dgm:prSet presAssocID="{0E22B3BF-EF9E-486C-AAFD-A93CE037AE7E}" presName="hierChild4" presStyleCnt="0"/>
      <dgm:spPr/>
    </dgm:pt>
    <dgm:pt modelId="{D1FBB0FF-7E97-4E95-BEC3-810175044398}" type="pres">
      <dgm:prSet presAssocID="{0E22B3BF-EF9E-486C-AAFD-A93CE037AE7E}" presName="hierChild5" presStyleCnt="0"/>
      <dgm:spPr/>
    </dgm:pt>
    <dgm:pt modelId="{CE5C2036-AA09-4A37-BA53-45F05C7380F7}" type="pres">
      <dgm:prSet presAssocID="{0AD6C290-2B6A-422A-8D00-DAF54A1079DE}" presName="hierChild5" presStyleCnt="0"/>
      <dgm:spPr/>
    </dgm:pt>
    <dgm:pt modelId="{05A20BE6-AB23-4C02-9A9C-6763BBF2895B}" type="pres">
      <dgm:prSet presAssocID="{806B3E11-BB69-492A-BD94-ABA228AF8E84}" presName="Name37" presStyleLbl="parChTrans1D2" presStyleIdx="7" presStyleCnt="10"/>
      <dgm:spPr/>
    </dgm:pt>
    <dgm:pt modelId="{0206E19E-52D7-4D5B-BBE9-D92370C40EF9}" type="pres">
      <dgm:prSet presAssocID="{E5F00676-E3F0-4710-8850-6B890EF1809B}" presName="hierRoot2" presStyleCnt="0">
        <dgm:presLayoutVars>
          <dgm:hierBranch val="init"/>
        </dgm:presLayoutVars>
      </dgm:prSet>
      <dgm:spPr/>
    </dgm:pt>
    <dgm:pt modelId="{997C1517-B079-494A-A3F2-FDBAEC98E8CC}" type="pres">
      <dgm:prSet presAssocID="{E5F00676-E3F0-4710-8850-6B890EF1809B}" presName="rootComposite" presStyleCnt="0"/>
      <dgm:spPr/>
    </dgm:pt>
    <dgm:pt modelId="{152C2AB2-42D0-4ACF-8F86-CEC6C2C7F507}" type="pres">
      <dgm:prSet presAssocID="{E5F00676-E3F0-4710-8850-6B890EF1809B}" presName="rootText" presStyleLbl="node2" presStyleIdx="7" presStyleCnt="10" custLinFactNeighborX="7776">
        <dgm:presLayoutVars>
          <dgm:chPref val="3"/>
        </dgm:presLayoutVars>
      </dgm:prSet>
      <dgm:spPr/>
    </dgm:pt>
    <dgm:pt modelId="{FCFDAF4E-92AB-4782-96C2-350F4065B061}" type="pres">
      <dgm:prSet presAssocID="{E5F00676-E3F0-4710-8850-6B890EF1809B}" presName="rootConnector" presStyleLbl="node2" presStyleIdx="7" presStyleCnt="10"/>
      <dgm:spPr/>
    </dgm:pt>
    <dgm:pt modelId="{3F59457E-0684-4859-807B-B6993F441A2C}" type="pres">
      <dgm:prSet presAssocID="{E5F00676-E3F0-4710-8850-6B890EF1809B}" presName="hierChild4" presStyleCnt="0"/>
      <dgm:spPr/>
    </dgm:pt>
    <dgm:pt modelId="{765D6DBF-D9FA-4713-9166-230EC171F219}" type="pres">
      <dgm:prSet presAssocID="{628A02FA-FB8E-4DFD-9253-FCE80D1ACBA5}" presName="Name37" presStyleLbl="parChTrans1D3" presStyleIdx="15" presStyleCnt="21"/>
      <dgm:spPr/>
    </dgm:pt>
    <dgm:pt modelId="{9F929D52-BD45-4773-9897-83F5866CC8BA}" type="pres">
      <dgm:prSet presAssocID="{9EEB5BBA-3F75-4A2C-9E99-DC5F1A6438C6}" presName="hierRoot2" presStyleCnt="0">
        <dgm:presLayoutVars>
          <dgm:hierBranch val="init"/>
        </dgm:presLayoutVars>
      </dgm:prSet>
      <dgm:spPr/>
    </dgm:pt>
    <dgm:pt modelId="{300282C3-6829-42D6-A0ED-33A66473CAF3}" type="pres">
      <dgm:prSet presAssocID="{9EEB5BBA-3F75-4A2C-9E99-DC5F1A6438C6}" presName="rootComposite" presStyleCnt="0"/>
      <dgm:spPr/>
    </dgm:pt>
    <dgm:pt modelId="{18502914-A6AB-4B9B-A54E-DE6B3146E1BE}" type="pres">
      <dgm:prSet presAssocID="{9EEB5BBA-3F75-4A2C-9E99-DC5F1A6438C6}" presName="rootText" presStyleLbl="node3" presStyleIdx="15" presStyleCnt="21" custScaleY="206021">
        <dgm:presLayoutVars>
          <dgm:chPref val="3"/>
        </dgm:presLayoutVars>
      </dgm:prSet>
      <dgm:spPr/>
    </dgm:pt>
    <dgm:pt modelId="{E30D808A-A727-4491-8803-EFA0A6D7C084}" type="pres">
      <dgm:prSet presAssocID="{9EEB5BBA-3F75-4A2C-9E99-DC5F1A6438C6}" presName="rootConnector" presStyleLbl="node3" presStyleIdx="15" presStyleCnt="21"/>
      <dgm:spPr/>
    </dgm:pt>
    <dgm:pt modelId="{FE3E2620-A03F-4F4F-A440-844B9E5172E0}" type="pres">
      <dgm:prSet presAssocID="{9EEB5BBA-3F75-4A2C-9E99-DC5F1A6438C6}" presName="hierChild4" presStyleCnt="0"/>
      <dgm:spPr/>
    </dgm:pt>
    <dgm:pt modelId="{2C595E31-DE83-4F71-B514-5F083960C9BD}" type="pres">
      <dgm:prSet presAssocID="{9EEB5BBA-3F75-4A2C-9E99-DC5F1A6438C6}" presName="hierChild5" presStyleCnt="0"/>
      <dgm:spPr/>
    </dgm:pt>
    <dgm:pt modelId="{F5C5F7F9-79F0-4E0E-AC7F-86A5C088701C}" type="pres">
      <dgm:prSet presAssocID="{1778D0E3-F224-457C-8F16-3BCB35A530E3}" presName="Name37" presStyleLbl="parChTrans1D3" presStyleIdx="16" presStyleCnt="21"/>
      <dgm:spPr/>
    </dgm:pt>
    <dgm:pt modelId="{F8C4499B-1184-4A82-B2FB-90C7A507D4FC}" type="pres">
      <dgm:prSet presAssocID="{93ACF44E-8CA2-4F77-9432-14C48482ED79}" presName="hierRoot2" presStyleCnt="0">
        <dgm:presLayoutVars>
          <dgm:hierBranch val="init"/>
        </dgm:presLayoutVars>
      </dgm:prSet>
      <dgm:spPr/>
    </dgm:pt>
    <dgm:pt modelId="{0581789F-8EE7-43AF-9A0E-44D28A4400E7}" type="pres">
      <dgm:prSet presAssocID="{93ACF44E-8CA2-4F77-9432-14C48482ED79}" presName="rootComposite" presStyleCnt="0"/>
      <dgm:spPr/>
    </dgm:pt>
    <dgm:pt modelId="{0DF5D7D1-5848-48EF-8AC7-2B9683982189}" type="pres">
      <dgm:prSet presAssocID="{93ACF44E-8CA2-4F77-9432-14C48482ED79}" presName="rootText" presStyleLbl="node3" presStyleIdx="16" presStyleCnt="21" custScaleY="328718">
        <dgm:presLayoutVars>
          <dgm:chPref val="3"/>
        </dgm:presLayoutVars>
      </dgm:prSet>
      <dgm:spPr/>
    </dgm:pt>
    <dgm:pt modelId="{1CB0E205-66B7-4068-B7DD-5720518CEA58}" type="pres">
      <dgm:prSet presAssocID="{93ACF44E-8CA2-4F77-9432-14C48482ED79}" presName="rootConnector" presStyleLbl="node3" presStyleIdx="16" presStyleCnt="21"/>
      <dgm:spPr/>
    </dgm:pt>
    <dgm:pt modelId="{B3E4DE67-5906-40A2-8342-6EB4DF9E6091}" type="pres">
      <dgm:prSet presAssocID="{93ACF44E-8CA2-4F77-9432-14C48482ED79}" presName="hierChild4" presStyleCnt="0"/>
      <dgm:spPr/>
    </dgm:pt>
    <dgm:pt modelId="{CF37ACA2-BAFB-4ADC-BADB-F9FF56F1DAD1}" type="pres">
      <dgm:prSet presAssocID="{93ACF44E-8CA2-4F77-9432-14C48482ED79}" presName="hierChild5" presStyleCnt="0"/>
      <dgm:spPr/>
    </dgm:pt>
    <dgm:pt modelId="{BFD5B46E-CE11-4299-BA5E-014FF3C11622}" type="pres">
      <dgm:prSet presAssocID="{E5F00676-E3F0-4710-8850-6B890EF1809B}" presName="hierChild5" presStyleCnt="0"/>
      <dgm:spPr/>
    </dgm:pt>
    <dgm:pt modelId="{240BF00A-9A6A-4582-BB53-6E2E0E9E49A6}" type="pres">
      <dgm:prSet presAssocID="{C28E2111-0387-472C-A382-BA1AC23A977C}" presName="Name37" presStyleLbl="parChTrans1D2" presStyleIdx="8" presStyleCnt="10"/>
      <dgm:spPr/>
    </dgm:pt>
    <dgm:pt modelId="{2F0C3D3F-C582-4F03-80F2-CEFB9B21B048}" type="pres">
      <dgm:prSet presAssocID="{1A110A96-ED47-4A12-808E-CD4840FD4D90}" presName="hierRoot2" presStyleCnt="0">
        <dgm:presLayoutVars>
          <dgm:hierBranch val="init"/>
        </dgm:presLayoutVars>
      </dgm:prSet>
      <dgm:spPr/>
    </dgm:pt>
    <dgm:pt modelId="{5B10B922-31AE-42A9-B491-97859B4AFCEB}" type="pres">
      <dgm:prSet presAssocID="{1A110A96-ED47-4A12-808E-CD4840FD4D90}" presName="rootComposite" presStyleCnt="0"/>
      <dgm:spPr/>
    </dgm:pt>
    <dgm:pt modelId="{D972D3A5-6780-4208-B69E-2EB5C7CBDD7A}" type="pres">
      <dgm:prSet presAssocID="{1A110A96-ED47-4A12-808E-CD4840FD4D90}" presName="rootText" presStyleLbl="node2" presStyleIdx="8" presStyleCnt="10" custLinFactNeighborX="-3655">
        <dgm:presLayoutVars>
          <dgm:chPref val="3"/>
        </dgm:presLayoutVars>
      </dgm:prSet>
      <dgm:spPr/>
    </dgm:pt>
    <dgm:pt modelId="{DB7852F9-355F-4136-83F2-AF124225C657}" type="pres">
      <dgm:prSet presAssocID="{1A110A96-ED47-4A12-808E-CD4840FD4D90}" presName="rootConnector" presStyleLbl="node2" presStyleIdx="8" presStyleCnt="10"/>
      <dgm:spPr/>
    </dgm:pt>
    <dgm:pt modelId="{C7016D95-0931-4B27-8BE2-C75DFE92D4B8}" type="pres">
      <dgm:prSet presAssocID="{1A110A96-ED47-4A12-808E-CD4840FD4D90}" presName="hierChild4" presStyleCnt="0"/>
      <dgm:spPr/>
    </dgm:pt>
    <dgm:pt modelId="{E13D2317-4E2A-4C8B-A37F-E714DC5AED18}" type="pres">
      <dgm:prSet presAssocID="{7096D4C0-60C0-4B83-8CE7-5F87BF40884E}" presName="Name37" presStyleLbl="parChTrans1D3" presStyleIdx="17" presStyleCnt="21"/>
      <dgm:spPr/>
    </dgm:pt>
    <dgm:pt modelId="{71E0D474-7B8E-49D1-B2A2-37135ABABB7B}" type="pres">
      <dgm:prSet presAssocID="{FD67FBC1-AF27-4A80-84B6-AF521BA0E04F}" presName="hierRoot2" presStyleCnt="0">
        <dgm:presLayoutVars>
          <dgm:hierBranch val="init"/>
        </dgm:presLayoutVars>
      </dgm:prSet>
      <dgm:spPr/>
    </dgm:pt>
    <dgm:pt modelId="{0DBB439C-2575-40BF-BF0A-87C264B65D09}" type="pres">
      <dgm:prSet presAssocID="{FD67FBC1-AF27-4A80-84B6-AF521BA0E04F}" presName="rootComposite" presStyleCnt="0"/>
      <dgm:spPr/>
    </dgm:pt>
    <dgm:pt modelId="{7FCBAC03-4055-461E-96DD-517DC36A02F6}" type="pres">
      <dgm:prSet presAssocID="{FD67FBC1-AF27-4A80-84B6-AF521BA0E04F}" presName="rootText" presStyleLbl="node3" presStyleIdx="17" presStyleCnt="21" custScaleY="360294" custLinFactNeighborX="-12443">
        <dgm:presLayoutVars>
          <dgm:chPref val="3"/>
        </dgm:presLayoutVars>
      </dgm:prSet>
      <dgm:spPr/>
    </dgm:pt>
    <dgm:pt modelId="{9B5563F9-C209-4D8A-AF6C-53760CFD7B07}" type="pres">
      <dgm:prSet presAssocID="{FD67FBC1-AF27-4A80-84B6-AF521BA0E04F}" presName="rootConnector" presStyleLbl="node3" presStyleIdx="17" presStyleCnt="21"/>
      <dgm:spPr/>
    </dgm:pt>
    <dgm:pt modelId="{D50D12B6-E747-461B-A5FB-E535282D55F1}" type="pres">
      <dgm:prSet presAssocID="{FD67FBC1-AF27-4A80-84B6-AF521BA0E04F}" presName="hierChild4" presStyleCnt="0"/>
      <dgm:spPr/>
    </dgm:pt>
    <dgm:pt modelId="{ECE0174A-A8BC-44AC-96A3-05B11812C477}" type="pres">
      <dgm:prSet presAssocID="{FD67FBC1-AF27-4A80-84B6-AF521BA0E04F}" presName="hierChild5" presStyleCnt="0"/>
      <dgm:spPr/>
    </dgm:pt>
    <dgm:pt modelId="{D3ADF5C9-9ED1-42E1-AE6D-8812AC6683DE}" type="pres">
      <dgm:prSet presAssocID="{77A1753F-41EE-4074-97D7-B5D5E9E71379}" presName="Name37" presStyleLbl="parChTrans1D3" presStyleIdx="18" presStyleCnt="21"/>
      <dgm:spPr/>
    </dgm:pt>
    <dgm:pt modelId="{BA6BBC58-5F3E-4BBC-A872-29CB54A0CFBA}" type="pres">
      <dgm:prSet presAssocID="{418CD2CA-8559-4374-A166-5B3CD4233589}" presName="hierRoot2" presStyleCnt="0">
        <dgm:presLayoutVars>
          <dgm:hierBranch val="init"/>
        </dgm:presLayoutVars>
      </dgm:prSet>
      <dgm:spPr/>
    </dgm:pt>
    <dgm:pt modelId="{603245E9-DA5A-4470-8A0C-B5E0A67B6EE5}" type="pres">
      <dgm:prSet presAssocID="{418CD2CA-8559-4374-A166-5B3CD4233589}" presName="rootComposite" presStyleCnt="0"/>
      <dgm:spPr/>
    </dgm:pt>
    <dgm:pt modelId="{D679EC13-4B54-4019-A2B7-D4225D98817E}" type="pres">
      <dgm:prSet presAssocID="{418CD2CA-8559-4374-A166-5B3CD4233589}" presName="rootText" presStyleLbl="node3" presStyleIdx="18" presStyleCnt="21" custScaleY="303349" custLinFactNeighborX="-12443">
        <dgm:presLayoutVars>
          <dgm:chPref val="3"/>
        </dgm:presLayoutVars>
      </dgm:prSet>
      <dgm:spPr/>
    </dgm:pt>
    <dgm:pt modelId="{F445CE3C-40CF-4ABC-B4B2-A33877151E82}" type="pres">
      <dgm:prSet presAssocID="{418CD2CA-8559-4374-A166-5B3CD4233589}" presName="rootConnector" presStyleLbl="node3" presStyleIdx="18" presStyleCnt="21"/>
      <dgm:spPr/>
    </dgm:pt>
    <dgm:pt modelId="{29FB78A5-8082-4A66-8596-E105CB1E6647}" type="pres">
      <dgm:prSet presAssocID="{418CD2CA-8559-4374-A166-5B3CD4233589}" presName="hierChild4" presStyleCnt="0"/>
      <dgm:spPr/>
    </dgm:pt>
    <dgm:pt modelId="{2AD0C33C-6D40-4C44-86DA-946AD7D50A7E}" type="pres">
      <dgm:prSet presAssocID="{418CD2CA-8559-4374-A166-5B3CD4233589}" presName="hierChild5" presStyleCnt="0"/>
      <dgm:spPr/>
    </dgm:pt>
    <dgm:pt modelId="{9BF8E0AC-348F-4D43-B261-EB349845C463}" type="pres">
      <dgm:prSet presAssocID="{1A110A96-ED47-4A12-808E-CD4840FD4D90}" presName="hierChild5" presStyleCnt="0"/>
      <dgm:spPr/>
    </dgm:pt>
    <dgm:pt modelId="{ED58D84B-8085-413F-8081-A7816C3F66B8}" type="pres">
      <dgm:prSet presAssocID="{77912B01-0AC5-48E9-B0AB-8CC216493671}" presName="Name37" presStyleLbl="parChTrans1D2" presStyleIdx="9" presStyleCnt="10"/>
      <dgm:spPr/>
    </dgm:pt>
    <dgm:pt modelId="{6413DC7A-2A77-42EF-865F-32F22F534AE4}" type="pres">
      <dgm:prSet presAssocID="{2442F411-4E6C-4B2E-997A-B58609ED3BD6}" presName="hierRoot2" presStyleCnt="0">
        <dgm:presLayoutVars>
          <dgm:hierBranch val="init"/>
        </dgm:presLayoutVars>
      </dgm:prSet>
      <dgm:spPr/>
    </dgm:pt>
    <dgm:pt modelId="{AD0806F8-5B8A-43F3-A9E2-FA3BB5EBD782}" type="pres">
      <dgm:prSet presAssocID="{2442F411-4E6C-4B2E-997A-B58609ED3BD6}" presName="rootComposite" presStyleCnt="0"/>
      <dgm:spPr/>
    </dgm:pt>
    <dgm:pt modelId="{67369D84-AD47-4304-94CD-E434C24088E1}" type="pres">
      <dgm:prSet presAssocID="{2442F411-4E6C-4B2E-997A-B58609ED3BD6}" presName="rootText" presStyleLbl="node2" presStyleIdx="9" presStyleCnt="10" custLinFactNeighborX="-9568">
        <dgm:presLayoutVars>
          <dgm:chPref val="3"/>
        </dgm:presLayoutVars>
      </dgm:prSet>
      <dgm:spPr/>
    </dgm:pt>
    <dgm:pt modelId="{9EA2EE0B-7752-4E6B-A155-409AEC6A0874}" type="pres">
      <dgm:prSet presAssocID="{2442F411-4E6C-4B2E-997A-B58609ED3BD6}" presName="rootConnector" presStyleLbl="node2" presStyleIdx="9" presStyleCnt="10"/>
      <dgm:spPr/>
    </dgm:pt>
    <dgm:pt modelId="{775D9D0C-5A29-46D5-A59F-7CA4004B3E7C}" type="pres">
      <dgm:prSet presAssocID="{2442F411-4E6C-4B2E-997A-B58609ED3BD6}" presName="hierChild4" presStyleCnt="0"/>
      <dgm:spPr/>
    </dgm:pt>
    <dgm:pt modelId="{DD8D2156-9DC2-4109-8871-35E0C3951FAE}" type="pres">
      <dgm:prSet presAssocID="{817F6EE1-0044-4C58-A830-F51CEA40CA94}" presName="Name37" presStyleLbl="parChTrans1D3" presStyleIdx="19" presStyleCnt="21"/>
      <dgm:spPr/>
    </dgm:pt>
    <dgm:pt modelId="{E48A949C-85DE-4B57-A7F1-E061AB628919}" type="pres">
      <dgm:prSet presAssocID="{7F531014-3C82-4A3A-AF41-1E25AC3E1D85}" presName="hierRoot2" presStyleCnt="0">
        <dgm:presLayoutVars>
          <dgm:hierBranch val="init"/>
        </dgm:presLayoutVars>
      </dgm:prSet>
      <dgm:spPr/>
    </dgm:pt>
    <dgm:pt modelId="{BA98CC26-BA2F-4F95-A85D-9FD4B8BF78F7}" type="pres">
      <dgm:prSet presAssocID="{7F531014-3C82-4A3A-AF41-1E25AC3E1D85}" presName="rootComposite" presStyleCnt="0"/>
      <dgm:spPr/>
    </dgm:pt>
    <dgm:pt modelId="{58314AB9-5C35-456F-B7D2-8E925286ABAC}" type="pres">
      <dgm:prSet presAssocID="{7F531014-3C82-4A3A-AF41-1E25AC3E1D85}" presName="rootText" presStyleLbl="node3" presStyleIdx="19" presStyleCnt="21" custScaleX="116597" custScaleY="362349" custLinFactNeighborX="-13084">
        <dgm:presLayoutVars>
          <dgm:chPref val="3"/>
        </dgm:presLayoutVars>
      </dgm:prSet>
      <dgm:spPr/>
    </dgm:pt>
    <dgm:pt modelId="{3792F0E9-BF78-4D47-82A7-8F6EB6F16F44}" type="pres">
      <dgm:prSet presAssocID="{7F531014-3C82-4A3A-AF41-1E25AC3E1D85}" presName="rootConnector" presStyleLbl="node3" presStyleIdx="19" presStyleCnt="21"/>
      <dgm:spPr/>
    </dgm:pt>
    <dgm:pt modelId="{918021AC-6722-404E-B10B-5714C7C06A59}" type="pres">
      <dgm:prSet presAssocID="{7F531014-3C82-4A3A-AF41-1E25AC3E1D85}" presName="hierChild4" presStyleCnt="0"/>
      <dgm:spPr/>
    </dgm:pt>
    <dgm:pt modelId="{E75DEC0A-C8A1-45A9-B5B4-8915E15E9DA8}" type="pres">
      <dgm:prSet presAssocID="{7F531014-3C82-4A3A-AF41-1E25AC3E1D85}" presName="hierChild5" presStyleCnt="0"/>
      <dgm:spPr/>
    </dgm:pt>
    <dgm:pt modelId="{80239FAB-DBEB-4278-9C98-E4BEB847C472}" type="pres">
      <dgm:prSet presAssocID="{8918287F-5002-4A0D-B166-75E1E99C5F62}" presName="Name37" presStyleLbl="parChTrans1D3" presStyleIdx="20" presStyleCnt="21"/>
      <dgm:spPr/>
    </dgm:pt>
    <dgm:pt modelId="{487552A5-9E25-4C50-ADDA-05703545B8A3}" type="pres">
      <dgm:prSet presAssocID="{E9C8FB70-331B-4DEC-834F-CBF1025FC699}" presName="hierRoot2" presStyleCnt="0">
        <dgm:presLayoutVars>
          <dgm:hierBranch val="init"/>
        </dgm:presLayoutVars>
      </dgm:prSet>
      <dgm:spPr/>
    </dgm:pt>
    <dgm:pt modelId="{0CA46E87-4C5D-4528-AAC0-CEDC0436E6A8}" type="pres">
      <dgm:prSet presAssocID="{E9C8FB70-331B-4DEC-834F-CBF1025FC699}" presName="rootComposite" presStyleCnt="0"/>
      <dgm:spPr/>
    </dgm:pt>
    <dgm:pt modelId="{C8BBE017-896F-4982-BEC5-7413E25555C5}" type="pres">
      <dgm:prSet presAssocID="{E9C8FB70-331B-4DEC-834F-CBF1025FC699}" presName="rootText" presStyleLbl="node3" presStyleIdx="20" presStyleCnt="21" custScaleY="289025" custLinFactNeighborX="-13084">
        <dgm:presLayoutVars>
          <dgm:chPref val="3"/>
        </dgm:presLayoutVars>
      </dgm:prSet>
      <dgm:spPr/>
    </dgm:pt>
    <dgm:pt modelId="{38332614-6A76-4DB4-9C4B-93EE3C591C88}" type="pres">
      <dgm:prSet presAssocID="{E9C8FB70-331B-4DEC-834F-CBF1025FC699}" presName="rootConnector" presStyleLbl="node3" presStyleIdx="20" presStyleCnt="21"/>
      <dgm:spPr/>
    </dgm:pt>
    <dgm:pt modelId="{463AFE5D-F0BB-4ED7-BE52-72FF57D7C188}" type="pres">
      <dgm:prSet presAssocID="{E9C8FB70-331B-4DEC-834F-CBF1025FC699}" presName="hierChild4" presStyleCnt="0"/>
      <dgm:spPr/>
    </dgm:pt>
    <dgm:pt modelId="{018BC0C8-A522-4762-AFB2-54DA04AE8D12}" type="pres">
      <dgm:prSet presAssocID="{E9C8FB70-331B-4DEC-834F-CBF1025FC699}" presName="hierChild5" presStyleCnt="0"/>
      <dgm:spPr/>
    </dgm:pt>
    <dgm:pt modelId="{3E793E73-96DD-40E1-92B2-5F1CB94CD401}" type="pres">
      <dgm:prSet presAssocID="{2442F411-4E6C-4B2E-997A-B58609ED3BD6}" presName="hierChild5" presStyleCnt="0"/>
      <dgm:spPr/>
    </dgm:pt>
    <dgm:pt modelId="{C7480DED-6477-4D9A-8B92-1F268AA48D38}" type="pres">
      <dgm:prSet presAssocID="{8EB8D487-E7D6-4B47-A45C-BEA907E301E3}" presName="hierChild3" presStyleCnt="0"/>
      <dgm:spPr/>
    </dgm:pt>
  </dgm:ptLst>
  <dgm:cxnLst>
    <dgm:cxn modelId="{9858A800-37A5-485D-BEC1-CBEE083C362F}" srcId="{E5F00676-E3F0-4710-8850-6B890EF1809B}" destId="{9EEB5BBA-3F75-4A2C-9E99-DC5F1A6438C6}" srcOrd="0" destOrd="0" parTransId="{628A02FA-FB8E-4DFD-9253-FCE80D1ACBA5}" sibTransId="{AF765B6B-2525-437D-BC62-547503096CEA}"/>
    <dgm:cxn modelId="{13C7F801-3819-48F1-BB86-C553D6ECF627}" type="presOf" srcId="{4680738F-B491-414A-94B4-8A01C579A4B2}" destId="{A4046913-2CF7-46B1-A434-03523179F4AF}" srcOrd="1" destOrd="0" presId="urn:microsoft.com/office/officeart/2005/8/layout/orgChart1"/>
    <dgm:cxn modelId="{B1D38903-DEE8-4551-BC32-06FC911D39CD}" type="presOf" srcId="{0E22B3BF-EF9E-486C-AAFD-A93CE037AE7E}" destId="{8A3236D3-8452-492C-91A4-664414562FF3}" srcOrd="1" destOrd="0" presId="urn:microsoft.com/office/officeart/2005/8/layout/orgChart1"/>
    <dgm:cxn modelId="{1ACBEA08-3F10-4136-9F41-0793A5D50A14}" type="presOf" srcId="{72C25599-5E32-4D17-8AED-4D46F8937CDC}" destId="{CC33F24D-24A5-45DA-BB31-FFAAEACBB527}" srcOrd="0" destOrd="0" presId="urn:microsoft.com/office/officeart/2005/8/layout/orgChart1"/>
    <dgm:cxn modelId="{9F166309-3E30-4C69-A4A4-D81B35E8CB83}" srcId="{E8ECC14A-4327-492E-A402-453C54BB94C8}" destId="{9852B43A-6755-42BA-B809-E7E83C26DFE5}" srcOrd="1" destOrd="0" parTransId="{7A2BBB6C-EF75-4C2B-B578-84643467378B}" sibTransId="{12E46F6D-FE4F-4DA7-ADE3-8B1EB937E0D0}"/>
    <dgm:cxn modelId="{C9BB1A0E-23F9-4475-ABC5-148F6B93977E}" srcId="{8EB8D487-E7D6-4B47-A45C-BEA907E301E3}" destId="{B0619EDF-9E1E-45E1-9F86-AD1C5CA15FF0}" srcOrd="1" destOrd="0" parTransId="{508CAC13-2634-4734-93FA-243D2CCD773A}" sibTransId="{CEE09E91-4267-42D8-B93A-68183483F087}"/>
    <dgm:cxn modelId="{0BCFEB0E-8CA3-436C-B4CE-2EF91E909E81}" type="presOf" srcId="{DAAB7700-D998-4754-8B0E-53F93ACC14F8}" destId="{89F34B40-9997-40D1-8394-7B6987A0511A}" srcOrd="0" destOrd="0" presId="urn:microsoft.com/office/officeart/2005/8/layout/orgChart1"/>
    <dgm:cxn modelId="{FE115F0F-D9BF-4EDB-9841-AF08852E4B0F}" srcId="{8EB8D487-E7D6-4B47-A45C-BEA907E301E3}" destId="{E5F00676-E3F0-4710-8850-6B890EF1809B}" srcOrd="7" destOrd="0" parTransId="{806B3E11-BB69-492A-BD94-ABA228AF8E84}" sibTransId="{5606D1D7-5237-4FE1-B8DE-9DE496B673BB}"/>
    <dgm:cxn modelId="{30067111-71A9-46BF-9210-3455328B6D98}" type="presOf" srcId="{02B8F78C-0A23-47F2-B12D-89CEE6DC51F1}" destId="{35F589F0-F19E-4D42-8397-E7938319601D}" srcOrd="1" destOrd="0" presId="urn:microsoft.com/office/officeart/2005/8/layout/orgChart1"/>
    <dgm:cxn modelId="{320ABC14-F2CD-4170-AC7A-874CB97C2B54}" type="presOf" srcId="{D52FC8F7-9975-44F0-89CB-D1A1855DF564}" destId="{F38A1051-D73E-475A-82CC-2F2893181271}" srcOrd="0" destOrd="0" presId="urn:microsoft.com/office/officeart/2005/8/layout/orgChart1"/>
    <dgm:cxn modelId="{4FA33618-9221-4BD5-8C61-F3EFFCF98273}" type="presOf" srcId="{E9C8FB70-331B-4DEC-834F-CBF1025FC699}" destId="{C8BBE017-896F-4982-BEC5-7413E25555C5}" srcOrd="0" destOrd="0" presId="urn:microsoft.com/office/officeart/2005/8/layout/orgChart1"/>
    <dgm:cxn modelId="{883F6C18-2B04-4681-BE32-767A8C59C301}" srcId="{8EB8D487-E7D6-4B47-A45C-BEA907E301E3}" destId="{1A110A96-ED47-4A12-808E-CD4840FD4D90}" srcOrd="8" destOrd="0" parTransId="{C28E2111-0387-472C-A382-BA1AC23A977C}" sibTransId="{9F2C383C-C8C5-4397-A59D-4DD03051FDBE}"/>
    <dgm:cxn modelId="{268A5519-A7A0-44BC-A886-225739DE938C}" type="presOf" srcId="{67E85B93-486D-49FA-A12C-A4DBDFCD661C}" destId="{23B82E9A-6003-4874-9ED9-FEB96C9CE242}" srcOrd="0" destOrd="0" presId="urn:microsoft.com/office/officeart/2005/8/layout/orgChart1"/>
    <dgm:cxn modelId="{B0ED9419-11E4-4286-9548-EA5DF877435C}" type="presOf" srcId="{E8ECC14A-4327-492E-A402-453C54BB94C8}" destId="{65A64D7C-3CE6-42D7-9145-F4BDF523A22A}" srcOrd="0" destOrd="0" presId="urn:microsoft.com/office/officeart/2005/8/layout/orgChart1"/>
    <dgm:cxn modelId="{65ED991B-3594-411C-BA74-6AE889038F79}" type="presOf" srcId="{7096D4C0-60C0-4B83-8CE7-5F87BF40884E}" destId="{E13D2317-4E2A-4C8B-A37F-E714DC5AED18}" srcOrd="0" destOrd="0" presId="urn:microsoft.com/office/officeart/2005/8/layout/orgChart1"/>
    <dgm:cxn modelId="{F06A631F-0D1D-4496-B10C-18D1DCB0AEF5}" type="presOf" srcId="{E03DDAB1-5D04-40D5-9D4C-47A22BC49651}" destId="{9CC44415-C601-4961-AF1D-3E0D8C7949A9}" srcOrd="1" destOrd="0" presId="urn:microsoft.com/office/officeart/2005/8/layout/orgChart1"/>
    <dgm:cxn modelId="{A467A422-68AF-4402-9B3A-17A0E134B386}" type="presOf" srcId="{5CEDAFDE-A384-4C9D-AF73-4ABF3DFEE39D}" destId="{76776D68-CA53-4DCF-8D00-A5A48F4E30B7}" srcOrd="1" destOrd="0" presId="urn:microsoft.com/office/officeart/2005/8/layout/orgChart1"/>
    <dgm:cxn modelId="{49EE6E24-FC75-4316-95EE-512C14853081}" srcId="{8EB8D487-E7D6-4B47-A45C-BEA907E301E3}" destId="{78CC8AD5-B587-4C9B-8236-12DC388D6DF3}" srcOrd="3" destOrd="0" parTransId="{25927383-2EDB-44C1-BE11-99B39654D4E8}" sibTransId="{C6777D90-1F73-473D-8B6E-E42C5BCD1DB5}"/>
    <dgm:cxn modelId="{B33D5525-AAAD-4086-8094-DB62D82D4FD8}" type="presOf" srcId="{4FF5AD82-AFDA-4246-952F-F48E8EC83B46}" destId="{5DE25E00-245B-47DA-A573-B13867C0D1F0}" srcOrd="0" destOrd="0" presId="urn:microsoft.com/office/officeart/2005/8/layout/orgChart1"/>
    <dgm:cxn modelId="{F0A56A2A-34BE-445E-BC47-5C459DD6823E}" srcId="{E8ECC14A-4327-492E-A402-453C54BB94C8}" destId="{02B8F78C-0A23-47F2-B12D-89CEE6DC51F1}" srcOrd="2" destOrd="0" parTransId="{1FFED416-E59D-4CC3-AE07-6BF8C42E80B5}" sibTransId="{B0730DAA-2461-48AA-AFD2-9A5F89D0CB06}"/>
    <dgm:cxn modelId="{6241C72A-1878-4AD8-88AF-53977C964A1A}" type="presOf" srcId="{5CEDAFDE-A384-4C9D-AF73-4ABF3DFEE39D}" destId="{6B2D3B93-08A8-46B3-BF63-E3AC19E938CC}" srcOrd="0" destOrd="0" presId="urn:microsoft.com/office/officeart/2005/8/layout/orgChart1"/>
    <dgm:cxn modelId="{6419A72B-C0B3-46D0-9364-497EE23B8583}" type="presOf" srcId="{FDCE505B-63CB-43E2-907A-C9732D3800FB}" destId="{D462B46A-D52D-4844-8F59-B1C5E0CD1C2B}" srcOrd="0" destOrd="0" presId="urn:microsoft.com/office/officeart/2005/8/layout/orgChart1"/>
    <dgm:cxn modelId="{DFFCB02D-AAFF-4EC9-BE86-9418C43D9F0B}" type="presOf" srcId="{18CAF618-D0ED-47EB-A346-2DD95B6538F6}" destId="{730A7282-11F2-4A35-99D7-C1CBEEEE74BD}" srcOrd="1" destOrd="0" presId="urn:microsoft.com/office/officeart/2005/8/layout/orgChart1"/>
    <dgm:cxn modelId="{E0C0E22E-49FA-47AE-AE70-7A287868140E}" srcId="{4FF5AD82-AFDA-4246-952F-F48E8EC83B46}" destId="{8EB8D487-E7D6-4B47-A45C-BEA907E301E3}" srcOrd="0" destOrd="0" parTransId="{DF31496F-1916-41FC-BD82-64268F20AE96}" sibTransId="{9EE68996-0D34-4EF9-8C70-9CC03470B703}"/>
    <dgm:cxn modelId="{D9578B2F-6220-48FE-9FD1-B8BB6A6304FA}" type="presOf" srcId="{69A33CA1-FA0A-4671-9266-A93EC97EEA03}" destId="{B7709B67-19D0-4406-958F-4B6D20A079E4}" srcOrd="0" destOrd="0" presId="urn:microsoft.com/office/officeart/2005/8/layout/orgChart1"/>
    <dgm:cxn modelId="{CE2AA931-348E-4A80-BFD1-E1757EA8E72E}" type="presOf" srcId="{C28E2111-0387-472C-A382-BA1AC23A977C}" destId="{240BF00A-9A6A-4582-BB53-6E2E0E9E49A6}" srcOrd="0" destOrd="0" presId="urn:microsoft.com/office/officeart/2005/8/layout/orgChart1"/>
    <dgm:cxn modelId="{51C74C33-B383-4CAA-92C1-3ACA6795231C}" srcId="{8E7A6451-8399-45F9-A93F-1645623AB4A2}" destId="{472E3BA2-1BC6-4F0B-B6F1-1E2291E17BE4}" srcOrd="0" destOrd="0" parTransId="{D793D784-6C29-471F-B57C-787FA8E48C38}" sibTransId="{2CA4B4CF-F303-4DE0-9B8D-571F00269775}"/>
    <dgm:cxn modelId="{CD86AD34-E207-40A7-BD2B-1E989BD861F2}" srcId="{7D4FCF22-E397-4DED-AEE8-263C92A6F698}" destId="{CE2DAEC2-1B63-462E-843C-E4BB33AF3975}" srcOrd="1" destOrd="0" parTransId="{74E4EB0E-42C8-43AA-B33C-0FAC92E16CDF}" sibTransId="{DF79BD8C-E2A8-4C00-B2B2-325EF947F176}"/>
    <dgm:cxn modelId="{B569EB34-C4DA-4E9E-916C-1AF7C5BB4EBF}" type="presOf" srcId="{18CAF618-D0ED-47EB-A346-2DD95B6538F6}" destId="{6C3337BD-F773-4898-894A-712D787F6DF2}" srcOrd="0" destOrd="0" presId="urn:microsoft.com/office/officeart/2005/8/layout/orgChart1"/>
    <dgm:cxn modelId="{13510339-EAAC-4471-8C80-43842F53BDC3}" type="presOf" srcId="{93ACF44E-8CA2-4F77-9432-14C48482ED79}" destId="{1CB0E205-66B7-4068-B7DD-5720518CEA58}" srcOrd="1" destOrd="0" presId="urn:microsoft.com/office/officeart/2005/8/layout/orgChart1"/>
    <dgm:cxn modelId="{256F0739-D4ED-413C-B4CE-67D27788D970}" srcId="{8EB8D487-E7D6-4B47-A45C-BEA907E301E3}" destId="{2442F411-4E6C-4B2E-997A-B58609ED3BD6}" srcOrd="9" destOrd="0" parTransId="{77912B01-0AC5-48E9-B0AB-8CC216493671}" sibTransId="{686452F3-C79D-4B54-8643-8BFC503EE8DE}"/>
    <dgm:cxn modelId="{F8CFD93B-3D0B-4C6D-9704-90749410B0B9}" type="presOf" srcId="{CE2DAEC2-1B63-462E-843C-E4BB33AF3975}" destId="{59132A49-82F0-4EBB-B238-197DA7B479AE}" srcOrd="0" destOrd="0" presId="urn:microsoft.com/office/officeart/2005/8/layout/orgChart1"/>
    <dgm:cxn modelId="{8CEFCE3C-F651-401F-94B0-07E4F1840D1A}" type="presOf" srcId="{CEA9AC6E-68AF-4DBA-8172-6749BB2B27C7}" destId="{EAC9F332-0042-4DD6-BFB0-A6D893B52C72}" srcOrd="0" destOrd="0" presId="urn:microsoft.com/office/officeart/2005/8/layout/orgChart1"/>
    <dgm:cxn modelId="{7D4C263F-F475-4DC1-8B90-1ED0CADD48E0}" type="presOf" srcId="{D793D784-6C29-471F-B57C-787FA8E48C38}" destId="{4444BD80-562A-4AFA-88B4-5A53B72087B8}" srcOrd="0" destOrd="0" presId="urn:microsoft.com/office/officeart/2005/8/layout/orgChart1"/>
    <dgm:cxn modelId="{E010E140-C1CC-4196-B125-A0ED0723DBF1}" type="presOf" srcId="{501DCE32-CB4B-4EB9-B15A-D1523605C932}" destId="{3045BFB5-78A6-4B79-8B9A-D5F310F684B9}" srcOrd="0" destOrd="0" presId="urn:microsoft.com/office/officeart/2005/8/layout/orgChart1"/>
    <dgm:cxn modelId="{F9E5135C-DFF4-4AF4-B925-0A2DFCC06C65}" srcId="{1A110A96-ED47-4A12-808E-CD4840FD4D90}" destId="{FD67FBC1-AF27-4A80-84B6-AF521BA0E04F}" srcOrd="0" destOrd="0" parTransId="{7096D4C0-60C0-4B83-8CE7-5F87BF40884E}" sibTransId="{960F3A2E-56D1-4E0C-8D83-9D67175EB889}"/>
    <dgm:cxn modelId="{F1CA035D-1EC0-4DDB-992D-6240F37DB11C}" type="presOf" srcId="{9EEB5BBA-3F75-4A2C-9E99-DC5F1A6438C6}" destId="{E30D808A-A727-4491-8803-EFA0A6D7C084}" srcOrd="1" destOrd="0" presId="urn:microsoft.com/office/officeart/2005/8/layout/orgChart1"/>
    <dgm:cxn modelId="{4F71F860-3C83-4419-89E4-8FA44BC8FBD6}" type="presOf" srcId="{408898C2-F952-43DC-9A1A-51A6B72ACA93}" destId="{E6FD5AEF-1AD3-45BB-A236-FB1A24A9568B}" srcOrd="0" destOrd="0" presId="urn:microsoft.com/office/officeart/2005/8/layout/orgChart1"/>
    <dgm:cxn modelId="{E8488F62-D37C-4A82-85E8-BCDB79598D9D}" type="presOf" srcId="{B0619EDF-9E1E-45E1-9F86-AD1C5CA15FF0}" destId="{4193AA0D-60D1-4723-9090-04F1CE78379B}" srcOrd="0" destOrd="0" presId="urn:microsoft.com/office/officeart/2005/8/layout/orgChart1"/>
    <dgm:cxn modelId="{4306A462-213C-4CB8-BF54-D9935F3423DE}" srcId="{E8ECC14A-4327-492E-A402-453C54BB94C8}" destId="{5CEDAFDE-A384-4C9D-AF73-4ABF3DFEE39D}" srcOrd="0" destOrd="0" parTransId="{BEBCA26F-135D-4AB1-BE03-DA223B9F0021}" sibTransId="{6C139270-B37A-4159-B379-D30651D40CA4}"/>
    <dgm:cxn modelId="{D8147843-FCCF-4AF7-9136-87261FEFD8D2}" type="presOf" srcId="{817F6EE1-0044-4C58-A830-F51CEA40CA94}" destId="{DD8D2156-9DC2-4109-8871-35E0C3951FAE}" srcOrd="0" destOrd="0" presId="urn:microsoft.com/office/officeart/2005/8/layout/orgChart1"/>
    <dgm:cxn modelId="{73893F44-2D09-4F16-A40C-1322DA2FBB3E}" type="presOf" srcId="{CEA9AC6E-68AF-4DBA-8172-6749BB2B27C7}" destId="{42D63885-CCF0-443A-A0A2-AA9C1BE05002}" srcOrd="1" destOrd="0" presId="urn:microsoft.com/office/officeart/2005/8/layout/orgChart1"/>
    <dgm:cxn modelId="{11438D65-0412-4976-A20D-2A8064077579}" type="presOf" srcId="{93ACF44E-8CA2-4F77-9432-14C48482ED79}" destId="{0DF5D7D1-5848-48EF-8AC7-2B9683982189}" srcOrd="0" destOrd="0" presId="urn:microsoft.com/office/officeart/2005/8/layout/orgChart1"/>
    <dgm:cxn modelId="{0BB05666-6E71-48D9-A3D6-F5D006BE0AF2}" type="presOf" srcId="{0AD6C290-2B6A-422A-8D00-DAF54A1079DE}" destId="{CF8A0714-E605-48A9-8A6E-2A084F37DB86}" srcOrd="1" destOrd="0" presId="urn:microsoft.com/office/officeart/2005/8/layout/orgChart1"/>
    <dgm:cxn modelId="{317E5867-1E6E-405E-B7F7-C580C6CD8448}" type="presOf" srcId="{508CAC13-2634-4734-93FA-243D2CCD773A}" destId="{1DF6F535-3C3E-42F9-A5C7-5F2A1EA5198C}" srcOrd="0" destOrd="0" presId="urn:microsoft.com/office/officeart/2005/8/layout/orgChart1"/>
    <dgm:cxn modelId="{FC7C1368-6B87-4B4F-AD44-38430066A1C2}" type="presOf" srcId="{B0619EDF-9E1E-45E1-9F86-AD1C5CA15FF0}" destId="{5B45A5D2-5CEB-4403-A7E9-F88F0C449513}" srcOrd="1" destOrd="0" presId="urn:microsoft.com/office/officeart/2005/8/layout/orgChart1"/>
    <dgm:cxn modelId="{D2CB4D68-7F2A-4367-9AF9-C3895AC9EFC1}" type="presOf" srcId="{FC868EB0-DB37-4777-AB61-50D535EC21E0}" destId="{F037E341-5153-4506-ACFA-7A5F34B3E0E1}" srcOrd="1" destOrd="0" presId="urn:microsoft.com/office/officeart/2005/8/layout/orgChart1"/>
    <dgm:cxn modelId="{B54DEA49-E414-41FF-B219-CBF7A82F7BF7}" type="presOf" srcId="{E9C8FB70-331B-4DEC-834F-CBF1025FC699}" destId="{38332614-6A76-4DB4-9C4B-93EE3C591C88}" srcOrd="1" destOrd="0" presId="urn:microsoft.com/office/officeart/2005/8/layout/orgChart1"/>
    <dgm:cxn modelId="{0357E14A-98E1-414C-800C-7A6E2CDCE0D1}" type="presOf" srcId="{1FFED416-E59D-4CC3-AE07-6BF8C42E80B5}" destId="{2571764C-4BAF-4C23-A357-8C43CC8ECD34}" srcOrd="0" destOrd="0" presId="urn:microsoft.com/office/officeart/2005/8/layout/orgChart1"/>
    <dgm:cxn modelId="{B162BC6C-7FD8-4B57-B558-B69F844CBC6D}" type="presOf" srcId="{418CD2CA-8559-4374-A166-5B3CD4233589}" destId="{D679EC13-4B54-4019-A2B7-D4225D98817E}" srcOrd="0" destOrd="0" presId="urn:microsoft.com/office/officeart/2005/8/layout/orgChart1"/>
    <dgm:cxn modelId="{0ADC2F4E-6E29-4C6B-A8BB-2886544ED2C8}" type="presOf" srcId="{A86D7754-A4FE-4C0E-AC97-FE0DB392468F}" destId="{A8526E30-C0E0-4F42-884F-2C2070D0F501}" srcOrd="0" destOrd="0" presId="urn:microsoft.com/office/officeart/2005/8/layout/orgChart1"/>
    <dgm:cxn modelId="{8BED5C4F-6138-4EC1-B052-400BAA5D449B}" type="presOf" srcId="{1778D0E3-F224-457C-8F16-3BCB35A530E3}" destId="{F5C5F7F9-79F0-4E0E-AC7F-86A5C088701C}" srcOrd="0" destOrd="0" presId="urn:microsoft.com/office/officeart/2005/8/layout/orgChart1"/>
    <dgm:cxn modelId="{0BE78470-CAEB-478D-88AC-B4074CA10AF2}" srcId="{2442F411-4E6C-4B2E-997A-B58609ED3BD6}" destId="{E9C8FB70-331B-4DEC-834F-CBF1025FC699}" srcOrd="1" destOrd="0" parTransId="{8918287F-5002-4A0D-B166-75E1E99C5F62}" sibTransId="{B8237449-90DD-4C1A-B221-883FD8365C56}"/>
    <dgm:cxn modelId="{5D59CC70-5C50-41BA-9261-BAD058FD43BC}" type="presOf" srcId="{9852B43A-6755-42BA-B809-E7E83C26DFE5}" destId="{DAD0EC72-A06A-4315-A95D-6A518B3C6020}" srcOrd="0" destOrd="0" presId="urn:microsoft.com/office/officeart/2005/8/layout/orgChart1"/>
    <dgm:cxn modelId="{7352D970-8E6E-4AEA-8A88-A1D9E6334202}" srcId="{8EB8D487-E7D6-4B47-A45C-BEA907E301E3}" destId="{A86D7754-A4FE-4C0E-AC97-FE0DB392468F}" srcOrd="2" destOrd="0" parTransId="{1BA1E9D4-B578-4FF4-AE8E-5876B6B0A012}" sibTransId="{E0FAAD93-119E-49C3-961F-11CB54EB4EB7}"/>
    <dgm:cxn modelId="{33023C52-C4BD-4AE1-B442-2EFF09EB5720}" type="presOf" srcId="{0AD6C290-2B6A-422A-8D00-DAF54A1079DE}" destId="{875CC612-1DCF-409B-8F7B-E7EF28C40A22}" srcOrd="0" destOrd="0" presId="urn:microsoft.com/office/officeart/2005/8/layout/orgChart1"/>
    <dgm:cxn modelId="{6978F872-0597-4EAF-8FEB-BF666AA20A88}" srcId="{E5F00676-E3F0-4710-8850-6B890EF1809B}" destId="{93ACF44E-8CA2-4F77-9432-14C48482ED79}" srcOrd="1" destOrd="0" parTransId="{1778D0E3-F224-457C-8F16-3BCB35A530E3}" sibTransId="{246D7362-9D2F-4F30-B21B-08ACA3D3CBD5}"/>
    <dgm:cxn modelId="{26C78E53-0C89-46B2-887C-2C63145601D3}" type="presOf" srcId="{08AA9EE1-181F-4EE2-AEC4-475105B83E59}" destId="{DF9AD3AB-13F0-4DB1-8F88-8EF86C99BB1C}" srcOrd="1" destOrd="0" presId="urn:microsoft.com/office/officeart/2005/8/layout/orgChart1"/>
    <dgm:cxn modelId="{0E95D173-3B06-419F-8931-B2862EF5656F}" srcId="{2442F411-4E6C-4B2E-997A-B58609ED3BD6}" destId="{7F531014-3C82-4A3A-AF41-1E25AC3E1D85}" srcOrd="0" destOrd="0" parTransId="{817F6EE1-0044-4C58-A830-F51CEA40CA94}" sibTransId="{A93B847D-A241-4601-BAA0-E4EDF9ADB41F}"/>
    <dgm:cxn modelId="{B2A0FD73-EC1D-4D37-8C3E-EF3E254FFD3D}" type="presOf" srcId="{FC868EB0-DB37-4777-AB61-50D535EC21E0}" destId="{733FAA3A-A9D1-485A-9994-24F60A04322E}" srcOrd="0" destOrd="0" presId="urn:microsoft.com/office/officeart/2005/8/layout/orgChart1"/>
    <dgm:cxn modelId="{12BF7975-A6DF-443F-A0D5-341BE85F3AE0}" type="presOf" srcId="{2442F411-4E6C-4B2E-997A-B58609ED3BD6}" destId="{67369D84-AD47-4304-94CD-E434C24088E1}" srcOrd="0" destOrd="0" presId="urn:microsoft.com/office/officeart/2005/8/layout/orgChart1"/>
    <dgm:cxn modelId="{BAF23976-E661-49A0-92CF-62F15C8876D3}" type="presOf" srcId="{02B8F78C-0A23-47F2-B12D-89CEE6DC51F1}" destId="{23647D34-1BC1-4D5F-901C-68F11E1B4986}" srcOrd="0" destOrd="0" presId="urn:microsoft.com/office/officeart/2005/8/layout/orgChart1"/>
    <dgm:cxn modelId="{89745856-A7E9-4FE5-9A1B-ACC1AA07806D}" type="presOf" srcId="{BEBCA26F-135D-4AB1-BE03-DA223B9F0021}" destId="{21905E33-ED4E-4AB4-B9FF-89C9FD385025}" srcOrd="0" destOrd="0" presId="urn:microsoft.com/office/officeart/2005/8/layout/orgChart1"/>
    <dgm:cxn modelId="{1962C958-35D5-42D6-AEF1-7C74ABF8D76F}" type="presOf" srcId="{E5F00676-E3F0-4710-8850-6B890EF1809B}" destId="{FCFDAF4E-92AB-4782-96C2-350F4065B061}" srcOrd="1" destOrd="0" presId="urn:microsoft.com/office/officeart/2005/8/layout/orgChart1"/>
    <dgm:cxn modelId="{72FECE58-70EA-4530-9B14-DCF7EAECFFB8}" srcId="{78CC8AD5-B587-4C9B-8236-12DC388D6DF3}" destId="{18CAF618-D0ED-47EB-A346-2DD95B6538F6}" srcOrd="1" destOrd="0" parTransId="{408898C2-F952-43DC-9A1A-51A6B72ACA93}" sibTransId="{0C6B24B3-5329-4257-9DD7-FB143599E706}"/>
    <dgm:cxn modelId="{41A8E278-7A12-4654-BB82-F231B5556060}" srcId="{B0619EDF-9E1E-45E1-9F86-AD1C5CA15FF0}" destId="{FC868EB0-DB37-4777-AB61-50D535EC21E0}" srcOrd="0" destOrd="0" parTransId="{D16E155E-3EC9-4EC1-97F0-859E69FDCB41}" sibTransId="{05DED441-2080-404F-B438-0340876E46DB}"/>
    <dgm:cxn modelId="{A1D46B59-1DD1-44EC-AB95-43E52E43DC02}" type="presOf" srcId="{B0B83D3D-7107-4A0F-9179-43377EC1E35C}" destId="{1E658A25-E853-47D4-9E2F-38F82B18809C}" srcOrd="0" destOrd="0" presId="urn:microsoft.com/office/officeart/2005/8/layout/orgChart1"/>
    <dgm:cxn modelId="{65CEAF79-FF1C-437C-81BF-E037136840AD}" srcId="{8EB8D487-E7D6-4B47-A45C-BEA907E301E3}" destId="{8E7A6451-8399-45F9-A93F-1645623AB4A2}" srcOrd="5" destOrd="0" parTransId="{69A33CA1-FA0A-4671-9266-A93EC97EEA03}" sibTransId="{15CB0207-2EB9-4BDE-96D8-635BF061BA4F}"/>
    <dgm:cxn modelId="{185E9E7E-9C86-4AF0-94C2-29270DAF9B54}" type="presOf" srcId="{501DCE32-CB4B-4EB9-B15A-D1523605C932}" destId="{3A2C1CC2-1350-4A60-A3F1-6E5302A6A2FB}" srcOrd="1" destOrd="0" presId="urn:microsoft.com/office/officeart/2005/8/layout/orgChart1"/>
    <dgm:cxn modelId="{1102B07F-6695-4507-9E95-F1EA579E44C9}" type="presOf" srcId="{1A110A96-ED47-4A12-808E-CD4840FD4D90}" destId="{DB7852F9-355F-4136-83F2-AF124225C657}" srcOrd="1" destOrd="0" presId="urn:microsoft.com/office/officeart/2005/8/layout/orgChart1"/>
    <dgm:cxn modelId="{D83C4380-5BCB-4CA3-B4BD-833EBCA00A12}" srcId="{1A110A96-ED47-4A12-808E-CD4840FD4D90}" destId="{418CD2CA-8559-4374-A166-5B3CD4233589}" srcOrd="1" destOrd="0" parTransId="{77A1753F-41EE-4074-97D7-B5D5E9E71379}" sibTransId="{65357FAC-9756-4065-8F7A-33199142A811}"/>
    <dgm:cxn modelId="{62489F84-16FF-41A6-A56E-23B68219B41E}" srcId="{78CC8AD5-B587-4C9B-8236-12DC388D6DF3}" destId="{4680738F-B491-414A-94B4-8A01C579A4B2}" srcOrd="0" destOrd="0" parTransId="{FDCE505B-63CB-43E2-907A-C9732D3800FB}" sibTransId="{FEC44DB2-2BC8-483F-8FF0-EC155B7D8F3D}"/>
    <dgm:cxn modelId="{8133B785-A6F8-420E-83BD-3349D6C61F04}" type="presOf" srcId="{4FCC85FB-DB25-4737-B632-9BAA79082B86}" destId="{522BFA65-D74D-4D92-A08D-648543B54133}" srcOrd="0" destOrd="0" presId="urn:microsoft.com/office/officeart/2005/8/layout/orgChart1"/>
    <dgm:cxn modelId="{8CA66288-A32A-4801-8AA5-8E794601F8C8}" type="presOf" srcId="{FD67FBC1-AF27-4A80-84B6-AF521BA0E04F}" destId="{7FCBAC03-4055-461E-96DD-517DC36A02F6}" srcOrd="0" destOrd="0" presId="urn:microsoft.com/office/officeart/2005/8/layout/orgChart1"/>
    <dgm:cxn modelId="{4BDAC788-BBE4-4023-A50C-F5E7DD1110B0}" type="presOf" srcId="{E03DDAB1-5D04-40D5-9D4C-47A22BC49651}" destId="{855902E8-2FA1-420F-A977-4DD5A0F2CB69}" srcOrd="0" destOrd="0" presId="urn:microsoft.com/office/officeart/2005/8/layout/orgChart1"/>
    <dgm:cxn modelId="{5FD80B8D-B3FA-48E8-BE5B-E00EEC76B29B}" type="presOf" srcId="{8EB8D487-E7D6-4B47-A45C-BEA907E301E3}" destId="{692EAC06-70F2-4D09-862F-04E5D9595977}" srcOrd="1" destOrd="0" presId="urn:microsoft.com/office/officeart/2005/8/layout/orgChart1"/>
    <dgm:cxn modelId="{692B528D-E3D5-4AE3-B7AB-782BC0F71FC6}" type="presOf" srcId="{BAD85FAB-F898-46E9-B670-8602FE1D7ECE}" destId="{D9FD1CAC-8AFC-483C-A67D-550AB389F39C}" srcOrd="0" destOrd="0" presId="urn:microsoft.com/office/officeart/2005/8/layout/orgChart1"/>
    <dgm:cxn modelId="{1E13A48D-8087-42C7-9482-86FC2E963638}" type="presOf" srcId="{78CC8AD5-B587-4C9B-8236-12DC388D6DF3}" destId="{19DC4A1F-F713-4950-A84A-7B0FC28599A5}" srcOrd="0" destOrd="0" presId="urn:microsoft.com/office/officeart/2005/8/layout/orgChart1"/>
    <dgm:cxn modelId="{4FB3778F-541B-448A-B1AA-3D886BE82419}" type="presOf" srcId="{472E3BA2-1BC6-4F0B-B6F1-1E2291E17BE4}" destId="{0F379D8B-9565-4C55-AE95-ECDD1B10197F}" srcOrd="1" destOrd="0" presId="urn:microsoft.com/office/officeart/2005/8/layout/orgChart1"/>
    <dgm:cxn modelId="{9F7CEC8F-E13B-425B-A239-40A2075A9626}" type="presOf" srcId="{8E7A6451-8399-45F9-A93F-1645623AB4A2}" destId="{E342A401-E616-4716-806C-696940900116}" srcOrd="0" destOrd="0" presId="urn:microsoft.com/office/officeart/2005/8/layout/orgChart1"/>
    <dgm:cxn modelId="{7A581B90-B2A9-4DE9-9A5C-75A6E215D8C9}" type="presOf" srcId="{0E22B3BF-EF9E-486C-AAFD-A93CE037AE7E}" destId="{878FF5D5-5BB7-454A-B412-37FDFBFC8DA0}" srcOrd="0" destOrd="0" presId="urn:microsoft.com/office/officeart/2005/8/layout/orgChart1"/>
    <dgm:cxn modelId="{B8AB7E92-D773-44B1-BF2C-24364C8ABDB6}" srcId="{A86D7754-A4FE-4C0E-AC97-FE0DB392468F}" destId="{2C0C23D6-DC5B-4C50-A4AE-A1F2167DB8FF}" srcOrd="1" destOrd="0" parTransId="{7EC01C26-6435-4CC3-BE4E-F6F2218F042C}" sibTransId="{5C7D5370-705A-4BB8-BED3-F9E567A3A05E}"/>
    <dgm:cxn modelId="{352B5E93-2666-4C7E-B61A-29FAC6B03CB0}" type="presOf" srcId="{A86D7754-A4FE-4C0E-AC97-FE0DB392468F}" destId="{46414FE8-288C-48E8-B3D0-54FFAB51BB24}" srcOrd="1" destOrd="0" presId="urn:microsoft.com/office/officeart/2005/8/layout/orgChart1"/>
    <dgm:cxn modelId="{CC707A94-6FF1-4A8F-A945-9D9676CEB824}" type="presOf" srcId="{806B3E11-BB69-492A-BD94-ABA228AF8E84}" destId="{05A20BE6-AB23-4C02-9A9C-6763BBF2895B}" srcOrd="0" destOrd="0" presId="urn:microsoft.com/office/officeart/2005/8/layout/orgChart1"/>
    <dgm:cxn modelId="{1E554295-B903-4E71-B319-B5D02C4320A7}" type="presOf" srcId="{4680738F-B491-414A-94B4-8A01C579A4B2}" destId="{B4BD472B-B02F-4073-82E7-B6E36DA275AB}" srcOrd="0" destOrd="0" presId="urn:microsoft.com/office/officeart/2005/8/layout/orgChart1"/>
    <dgm:cxn modelId="{F9FDE598-36F0-440C-8271-37CE8AB2C262}" type="presOf" srcId="{7D4FCF22-E397-4DED-AEE8-263C92A6F698}" destId="{3C2EC8D0-EFEB-42CA-8DA5-A47D3459CD88}" srcOrd="1" destOrd="0" presId="urn:microsoft.com/office/officeart/2005/8/layout/orgChart1"/>
    <dgm:cxn modelId="{FBA94F99-0D86-4D67-963B-F60FFCFF8954}" type="presOf" srcId="{1A110A96-ED47-4A12-808E-CD4840FD4D90}" destId="{D972D3A5-6780-4208-B69E-2EB5C7CBDD7A}" srcOrd="0" destOrd="0" presId="urn:microsoft.com/office/officeart/2005/8/layout/orgChart1"/>
    <dgm:cxn modelId="{7309E39E-BC8E-4F1A-BFE3-1002DE0DF47A}" type="presOf" srcId="{E8ECC14A-4327-492E-A402-453C54BB94C8}" destId="{D25B340B-93FC-4059-B7CF-FE0C32D198FF}" srcOrd="1" destOrd="0" presId="urn:microsoft.com/office/officeart/2005/8/layout/orgChart1"/>
    <dgm:cxn modelId="{422591A0-0137-4798-AEEA-291655E09199}" type="presOf" srcId="{7F531014-3C82-4A3A-AF41-1E25AC3E1D85}" destId="{3792F0E9-BF78-4D47-82A7-8F6EB6F16F44}" srcOrd="1" destOrd="0" presId="urn:microsoft.com/office/officeart/2005/8/layout/orgChart1"/>
    <dgm:cxn modelId="{FF32CFA1-F81A-40D0-9487-D6F0D537AC73}" type="presOf" srcId="{C9F9FE57-1819-4524-915D-7CC2CDD096EB}" destId="{92B8108B-9325-4E40-9D02-73DA73BD336B}" srcOrd="0" destOrd="0" presId="urn:microsoft.com/office/officeart/2005/8/layout/orgChart1"/>
    <dgm:cxn modelId="{36B943A3-EE19-492B-9AC3-A55FBADEF020}" srcId="{8E7A6451-8399-45F9-A93F-1645623AB4A2}" destId="{E03DDAB1-5D04-40D5-9D4C-47A22BC49651}" srcOrd="1" destOrd="0" parTransId="{41393418-3950-41CA-817B-03FD4BE137FD}" sibTransId="{26FD221B-BE2A-4496-8A79-D4F9A87402CD}"/>
    <dgm:cxn modelId="{3234B4A8-C4D2-4BFC-B5A4-4E304985F1EF}" type="presOf" srcId="{FD67FBC1-AF27-4A80-84B6-AF521BA0E04F}" destId="{9B5563F9-C209-4D8A-AF6C-53760CFD7B07}" srcOrd="1" destOrd="0" presId="urn:microsoft.com/office/officeart/2005/8/layout/orgChart1"/>
    <dgm:cxn modelId="{3B8BFAAB-8427-4CD9-A64F-D8AE8D25EB1D}" type="presOf" srcId="{7D4FCF22-E397-4DED-AEE8-263C92A6F698}" destId="{A5A4236E-EE0A-49BE-AD6A-F98277F1CC57}" srcOrd="0" destOrd="0" presId="urn:microsoft.com/office/officeart/2005/8/layout/orgChart1"/>
    <dgm:cxn modelId="{197459AC-5A3A-40B2-9219-0E68022DBD5D}" type="presOf" srcId="{41393418-3950-41CA-817B-03FD4BE137FD}" destId="{93BC7A4F-706C-4E95-904B-2997A0AA1FDF}" srcOrd="0" destOrd="0" presId="urn:microsoft.com/office/officeart/2005/8/layout/orgChart1"/>
    <dgm:cxn modelId="{1A5C3BB1-43D8-46C5-ACDF-72204A155468}" type="presOf" srcId="{7F531014-3C82-4A3A-AF41-1E25AC3E1D85}" destId="{58314AB9-5C35-456F-B7D2-8E925286ABAC}" srcOrd="0" destOrd="0" presId="urn:microsoft.com/office/officeart/2005/8/layout/orgChart1"/>
    <dgm:cxn modelId="{730850B1-78D5-4F3A-A7DB-E0820F577CB9}" type="presOf" srcId="{9EEB5BBA-3F75-4A2C-9E99-DC5F1A6438C6}" destId="{18502914-A6AB-4B9B-A54E-DE6B3146E1BE}" srcOrd="0" destOrd="0" presId="urn:microsoft.com/office/officeart/2005/8/layout/orgChart1"/>
    <dgm:cxn modelId="{D682C6BA-6367-4EA7-8F85-BEB6D19A287C}" srcId="{B0619EDF-9E1E-45E1-9F86-AD1C5CA15FF0}" destId="{08AA9EE1-181F-4EE2-AEC4-475105B83E59}" srcOrd="1" destOrd="0" parTransId="{BAD85FAB-F898-46E9-B670-8602FE1D7ECE}" sibTransId="{E063E63C-F7A1-466A-AA15-1D87113D6A9C}"/>
    <dgm:cxn modelId="{5E2F34BC-B506-438D-BE5D-45873515B5EC}" srcId="{8EB8D487-E7D6-4B47-A45C-BEA907E301E3}" destId="{0AD6C290-2B6A-422A-8D00-DAF54A1079DE}" srcOrd="6" destOrd="0" parTransId="{72C25599-5E32-4D17-8AED-4D46F8937CDC}" sibTransId="{2B60C8A6-07B8-48C8-BB82-C08AB3308835}"/>
    <dgm:cxn modelId="{DC785CBC-032A-4040-8CD4-970442DEF5D0}" type="presOf" srcId="{2C0C23D6-DC5B-4C50-A4AE-A1F2167DB8FF}" destId="{C095382B-9826-4FEE-AE2E-58C8C4BF0B8F}" srcOrd="1" destOrd="0" presId="urn:microsoft.com/office/officeart/2005/8/layout/orgChart1"/>
    <dgm:cxn modelId="{46810FC0-CD8B-4D2A-B1EE-D4185EA61502}" type="presOf" srcId="{472E3BA2-1BC6-4F0B-B6F1-1E2291E17BE4}" destId="{D20B8A24-DC74-41E8-BD5D-9F5B7D4AA279}" srcOrd="0" destOrd="0" presId="urn:microsoft.com/office/officeart/2005/8/layout/orgChart1"/>
    <dgm:cxn modelId="{EA8DB1C1-872E-4F81-BE05-9CD8E385AD70}" type="presOf" srcId="{2442F411-4E6C-4B2E-997A-B58609ED3BD6}" destId="{9EA2EE0B-7752-4E6B-A155-409AEC6A0874}" srcOrd="1" destOrd="0" presId="urn:microsoft.com/office/officeart/2005/8/layout/orgChart1"/>
    <dgm:cxn modelId="{2ABC52C3-8D05-4002-A1BB-8AC4DFCAB8FD}" srcId="{A86D7754-A4FE-4C0E-AC97-FE0DB392468F}" destId="{CEA9AC6E-68AF-4DBA-8172-6749BB2B27C7}" srcOrd="0" destOrd="0" parTransId="{D52FC8F7-9975-44F0-89CB-D1A1855DF564}" sibTransId="{A67A88E0-F992-42ED-831C-2A75FF6FE200}"/>
    <dgm:cxn modelId="{2BB20AC6-29E0-43C3-A1DE-1598D8A7A567}" type="presOf" srcId="{7A2BBB6C-EF75-4C2B-B578-84643467378B}" destId="{A00F2644-135F-43F8-A77B-CC82EFA5B9BB}" srcOrd="0" destOrd="0" presId="urn:microsoft.com/office/officeart/2005/8/layout/orgChart1"/>
    <dgm:cxn modelId="{9C67B6C7-8C47-4118-BB14-23D1161EC554}" type="presOf" srcId="{8EB8D487-E7D6-4B47-A45C-BEA907E301E3}" destId="{F1BAD821-6651-4EF5-AD8C-36F216DE0DC5}" srcOrd="0" destOrd="0" presId="urn:microsoft.com/office/officeart/2005/8/layout/orgChart1"/>
    <dgm:cxn modelId="{3F4572C8-B6B4-42CA-96F0-02D7F02F94D2}" type="presOf" srcId="{08AA9EE1-181F-4EE2-AEC4-475105B83E59}" destId="{B0C47C26-1E08-4802-B69F-BF10DA22AAB3}" srcOrd="0" destOrd="0" presId="urn:microsoft.com/office/officeart/2005/8/layout/orgChart1"/>
    <dgm:cxn modelId="{407EB7CB-0620-4610-8B95-E3AC0DD44F7A}" type="presOf" srcId="{418CD2CA-8559-4374-A166-5B3CD4233589}" destId="{F445CE3C-40CF-4ABC-B4B2-A33877151E82}" srcOrd="1" destOrd="0" presId="urn:microsoft.com/office/officeart/2005/8/layout/orgChart1"/>
    <dgm:cxn modelId="{A8BB2BCC-FCF9-4764-9628-E38673062202}" type="presOf" srcId="{46A7CB8F-7FF2-4A48-BB8B-88B3065588CB}" destId="{B8D06A27-00FE-4B28-A4C9-C3D28383BEED}" srcOrd="1" destOrd="0" presId="urn:microsoft.com/office/officeart/2005/8/layout/orgChart1"/>
    <dgm:cxn modelId="{AFA2DBD8-43B5-4709-81FB-9D1CF4E0BA7E}" srcId="{0AD6C290-2B6A-422A-8D00-DAF54A1079DE}" destId="{46A7CB8F-7FF2-4A48-BB8B-88B3065588CB}" srcOrd="0" destOrd="0" parTransId="{B0B83D3D-7107-4A0F-9179-43377EC1E35C}" sibTransId="{AF1E2988-9195-4658-AF11-779F09B4C204}"/>
    <dgm:cxn modelId="{7712E1DA-1109-417B-8372-7ED721F4524B}" type="presOf" srcId="{9852B43A-6755-42BA-B809-E7E83C26DFE5}" destId="{99D98D55-93C4-4410-ABBA-EBC17FEFC3B4}" srcOrd="1" destOrd="0" presId="urn:microsoft.com/office/officeart/2005/8/layout/orgChart1"/>
    <dgm:cxn modelId="{24171AE1-E80D-4833-BBE5-FA994E9DF080}" type="presOf" srcId="{1BA1E9D4-B578-4FF4-AE8E-5876B6B0A012}" destId="{9FED514C-76FF-48F1-97C7-3B4B1EA4F892}" srcOrd="0" destOrd="0" presId="urn:microsoft.com/office/officeart/2005/8/layout/orgChart1"/>
    <dgm:cxn modelId="{56A833E4-3FB7-4091-BB90-CB665A38C114}" srcId="{8EB8D487-E7D6-4B47-A45C-BEA907E301E3}" destId="{7D4FCF22-E397-4DED-AEE8-263C92A6F698}" srcOrd="4" destOrd="0" parTransId="{4FCC85FB-DB25-4737-B632-9BAA79082B86}" sibTransId="{6914632C-BFCF-4B6C-8EED-978E623B5C8C}"/>
    <dgm:cxn modelId="{4D6F4CE5-D596-4C3E-AEBA-05CC494B7DAD}" type="presOf" srcId="{7EC01C26-6435-4CC3-BE4E-F6F2218F042C}" destId="{70DE593D-6DC8-4110-92D9-5EA42110D4F3}" srcOrd="0" destOrd="0" presId="urn:microsoft.com/office/officeart/2005/8/layout/orgChart1"/>
    <dgm:cxn modelId="{8E6F9EE7-2F5E-4413-B3A9-5BC0955337E5}" type="presOf" srcId="{78CC8AD5-B587-4C9B-8236-12DC388D6DF3}" destId="{0A7BAA1C-25CD-42D4-B0CC-86DF4F416124}" srcOrd="1" destOrd="0" presId="urn:microsoft.com/office/officeart/2005/8/layout/orgChart1"/>
    <dgm:cxn modelId="{FFBE0DE9-B7D8-40D7-A125-4A5F8D864B28}" type="presOf" srcId="{77912B01-0AC5-48E9-B0AB-8CC216493671}" destId="{ED58D84B-8085-413F-8081-A7816C3F66B8}" srcOrd="0" destOrd="0" presId="urn:microsoft.com/office/officeart/2005/8/layout/orgChart1"/>
    <dgm:cxn modelId="{6EC3B9EA-D1A2-40CB-AD69-FA84379374BD}" type="presOf" srcId="{8E7A6451-8399-45F9-A93F-1645623AB4A2}" destId="{2B70713D-51E9-4C07-A54F-0A2B8E6B94ED}" srcOrd="1" destOrd="0" presId="urn:microsoft.com/office/officeart/2005/8/layout/orgChart1"/>
    <dgm:cxn modelId="{3E5F01EC-8598-49A0-A250-6924CA9FE017}" srcId="{8EB8D487-E7D6-4B47-A45C-BEA907E301E3}" destId="{E8ECC14A-4327-492E-A402-453C54BB94C8}" srcOrd="0" destOrd="0" parTransId="{C9F9FE57-1819-4524-915D-7CC2CDD096EB}" sibTransId="{1A8AB733-36FE-434D-BF0E-BD6B2466C4BA}"/>
    <dgm:cxn modelId="{0DA9B0EE-15E1-4B77-87A9-1D118790E1D2}" type="presOf" srcId="{46A7CB8F-7FF2-4A48-BB8B-88B3065588CB}" destId="{7DBD685C-99A0-4834-BF93-4845C47BF79E}" srcOrd="0" destOrd="0" presId="urn:microsoft.com/office/officeart/2005/8/layout/orgChart1"/>
    <dgm:cxn modelId="{20118CF0-E857-44BC-8A76-073932D3000C}" type="presOf" srcId="{628A02FA-FB8E-4DFD-9253-FCE80D1ACBA5}" destId="{765D6DBF-D9FA-4713-9166-230EC171F219}" srcOrd="0" destOrd="0" presId="urn:microsoft.com/office/officeart/2005/8/layout/orgChart1"/>
    <dgm:cxn modelId="{E56FBDF0-7A3B-4559-84AC-0476B7AB3FD6}" type="presOf" srcId="{2C0C23D6-DC5B-4C50-A4AE-A1F2167DB8FF}" destId="{6958B515-361D-4A02-A7E8-BBAE410C1AED}" srcOrd="0" destOrd="0" presId="urn:microsoft.com/office/officeart/2005/8/layout/orgChart1"/>
    <dgm:cxn modelId="{25C28DF2-64C0-40B6-9CF1-2BA5C03CD7CD}" type="presOf" srcId="{CE2DAEC2-1B63-462E-843C-E4BB33AF3975}" destId="{0ED72EFB-E114-41D2-92BB-9EC03437421D}" srcOrd="1" destOrd="0" presId="urn:microsoft.com/office/officeart/2005/8/layout/orgChart1"/>
    <dgm:cxn modelId="{D39A9DF4-B468-481D-928F-C45765807E15}" type="presOf" srcId="{77A1753F-41EE-4074-97D7-B5D5E9E71379}" destId="{D3ADF5C9-9ED1-42E1-AE6D-8812AC6683DE}" srcOrd="0" destOrd="0" presId="urn:microsoft.com/office/officeart/2005/8/layout/orgChart1"/>
    <dgm:cxn modelId="{41A798F5-4340-42D3-95B1-1D20B6F854D4}" type="presOf" srcId="{D16E155E-3EC9-4EC1-97F0-859E69FDCB41}" destId="{FC570F48-9558-4936-962C-8AEB3AC626AF}" srcOrd="0" destOrd="0" presId="urn:microsoft.com/office/officeart/2005/8/layout/orgChart1"/>
    <dgm:cxn modelId="{9F26E0F5-03C7-4CE1-B307-A460A45F9CEB}" type="presOf" srcId="{E5F00676-E3F0-4710-8850-6B890EF1809B}" destId="{152C2AB2-42D0-4ACF-8F86-CEC6C2C7F507}" srcOrd="0" destOrd="0" presId="urn:microsoft.com/office/officeart/2005/8/layout/orgChart1"/>
    <dgm:cxn modelId="{CBB535F7-88D0-4467-9370-84164FF2F118}" type="presOf" srcId="{8918287F-5002-4A0D-B166-75E1E99C5F62}" destId="{80239FAB-DBEB-4278-9C98-E4BEB847C472}" srcOrd="0" destOrd="0" presId="urn:microsoft.com/office/officeart/2005/8/layout/orgChart1"/>
    <dgm:cxn modelId="{650A69F9-5FD8-4926-8388-FDFA08A59CBA}" srcId="{0AD6C290-2B6A-422A-8D00-DAF54A1079DE}" destId="{0E22B3BF-EF9E-486C-AAFD-A93CE037AE7E}" srcOrd="1" destOrd="0" parTransId="{DAAB7700-D998-4754-8B0E-53F93ACC14F8}" sibTransId="{C100759D-6A01-46BC-815A-35A59B559D32}"/>
    <dgm:cxn modelId="{917388F9-9E9F-472A-AF45-8164C1B56A77}" srcId="{7D4FCF22-E397-4DED-AEE8-263C92A6F698}" destId="{501DCE32-CB4B-4EB9-B15A-D1523605C932}" srcOrd="0" destOrd="0" parTransId="{67E85B93-486D-49FA-A12C-A4DBDFCD661C}" sibTransId="{DB4952C7-0C3E-4202-A80A-AFA650158FE2}"/>
    <dgm:cxn modelId="{299322FB-7082-47ED-9640-EA5BD8481259}" type="presOf" srcId="{74E4EB0E-42C8-43AA-B33C-0FAC92E16CDF}" destId="{2674C5AE-526E-47FD-8305-5BCCACC782E2}" srcOrd="0" destOrd="0" presId="urn:microsoft.com/office/officeart/2005/8/layout/orgChart1"/>
    <dgm:cxn modelId="{0FE840FD-284D-406E-B813-EB7B5D8D10C7}" type="presOf" srcId="{25927383-2EDB-44C1-BE11-99B39654D4E8}" destId="{A3399626-444C-481F-9D68-EFD70B536FE3}" srcOrd="0" destOrd="0" presId="urn:microsoft.com/office/officeart/2005/8/layout/orgChart1"/>
    <dgm:cxn modelId="{69F45381-AA77-40AF-A78A-C5D12F402E58}" type="presParOf" srcId="{5DE25E00-245B-47DA-A573-B13867C0D1F0}" destId="{693A0A77-E1F2-4CF0-B238-8BF8402D7CBC}" srcOrd="0" destOrd="0" presId="urn:microsoft.com/office/officeart/2005/8/layout/orgChart1"/>
    <dgm:cxn modelId="{8FFECD26-1EDB-4402-9706-899E2277D40C}" type="presParOf" srcId="{693A0A77-E1F2-4CF0-B238-8BF8402D7CBC}" destId="{2EB45A8B-8A89-4D35-A0B6-D69FF0A26740}" srcOrd="0" destOrd="0" presId="urn:microsoft.com/office/officeart/2005/8/layout/orgChart1"/>
    <dgm:cxn modelId="{EB57C2CD-559F-4626-B7DE-C94AFF00FA70}" type="presParOf" srcId="{2EB45A8B-8A89-4D35-A0B6-D69FF0A26740}" destId="{F1BAD821-6651-4EF5-AD8C-36F216DE0DC5}" srcOrd="0" destOrd="0" presId="urn:microsoft.com/office/officeart/2005/8/layout/orgChart1"/>
    <dgm:cxn modelId="{E952C764-E0B8-445C-B794-DBD816394049}" type="presParOf" srcId="{2EB45A8B-8A89-4D35-A0B6-D69FF0A26740}" destId="{692EAC06-70F2-4D09-862F-04E5D9595977}" srcOrd="1" destOrd="0" presId="urn:microsoft.com/office/officeart/2005/8/layout/orgChart1"/>
    <dgm:cxn modelId="{B36241AF-58DD-45F4-87E8-F4D1B8B88B0E}" type="presParOf" srcId="{693A0A77-E1F2-4CF0-B238-8BF8402D7CBC}" destId="{475ED52D-EE81-4D2B-8814-8A945FEA1CCD}" srcOrd="1" destOrd="0" presId="urn:microsoft.com/office/officeart/2005/8/layout/orgChart1"/>
    <dgm:cxn modelId="{742F2EDA-9EC8-471C-85BB-8222080444D9}" type="presParOf" srcId="{475ED52D-EE81-4D2B-8814-8A945FEA1CCD}" destId="{92B8108B-9325-4E40-9D02-73DA73BD336B}" srcOrd="0" destOrd="0" presId="urn:microsoft.com/office/officeart/2005/8/layout/orgChart1"/>
    <dgm:cxn modelId="{9D6FFECC-14FA-411A-81AE-3A41384B4C2C}" type="presParOf" srcId="{475ED52D-EE81-4D2B-8814-8A945FEA1CCD}" destId="{1D7F471E-DB9C-4A42-BD99-9D363DA42EFB}" srcOrd="1" destOrd="0" presId="urn:microsoft.com/office/officeart/2005/8/layout/orgChart1"/>
    <dgm:cxn modelId="{6BD4CB37-C93E-4BF7-8B65-805ED67C0E9A}" type="presParOf" srcId="{1D7F471E-DB9C-4A42-BD99-9D363DA42EFB}" destId="{C5C7F271-B6B1-45E4-96B4-9DCCD5577FA5}" srcOrd="0" destOrd="0" presId="urn:microsoft.com/office/officeart/2005/8/layout/orgChart1"/>
    <dgm:cxn modelId="{AF6C7D59-B72A-44CC-B9DD-698320D104EB}" type="presParOf" srcId="{C5C7F271-B6B1-45E4-96B4-9DCCD5577FA5}" destId="{65A64D7C-3CE6-42D7-9145-F4BDF523A22A}" srcOrd="0" destOrd="0" presId="urn:microsoft.com/office/officeart/2005/8/layout/orgChart1"/>
    <dgm:cxn modelId="{92A3A184-4366-4D73-828B-E79C2C56CC21}" type="presParOf" srcId="{C5C7F271-B6B1-45E4-96B4-9DCCD5577FA5}" destId="{D25B340B-93FC-4059-B7CF-FE0C32D198FF}" srcOrd="1" destOrd="0" presId="urn:microsoft.com/office/officeart/2005/8/layout/orgChart1"/>
    <dgm:cxn modelId="{14791C80-EE28-43D6-A2F5-2A5DE0431989}" type="presParOf" srcId="{1D7F471E-DB9C-4A42-BD99-9D363DA42EFB}" destId="{70F10C12-4369-4723-A9D5-F057A55A3AEE}" srcOrd="1" destOrd="0" presId="urn:microsoft.com/office/officeart/2005/8/layout/orgChart1"/>
    <dgm:cxn modelId="{0B5BC780-67FF-4D88-87E3-1036FD0EB211}" type="presParOf" srcId="{70F10C12-4369-4723-A9D5-F057A55A3AEE}" destId="{21905E33-ED4E-4AB4-B9FF-89C9FD385025}" srcOrd="0" destOrd="0" presId="urn:microsoft.com/office/officeart/2005/8/layout/orgChart1"/>
    <dgm:cxn modelId="{766527B7-8F46-40B3-8170-BD28E774CFEA}" type="presParOf" srcId="{70F10C12-4369-4723-A9D5-F057A55A3AEE}" destId="{F25705EE-D2F1-457A-BB74-1E24FA57897D}" srcOrd="1" destOrd="0" presId="urn:microsoft.com/office/officeart/2005/8/layout/orgChart1"/>
    <dgm:cxn modelId="{6D6F2706-F3B9-4B9F-88BE-27A23F2D1B99}" type="presParOf" srcId="{F25705EE-D2F1-457A-BB74-1E24FA57897D}" destId="{0D49DD7A-D07A-4786-A6FF-3A50D8D7247E}" srcOrd="0" destOrd="0" presId="urn:microsoft.com/office/officeart/2005/8/layout/orgChart1"/>
    <dgm:cxn modelId="{4B176F1A-3D48-4713-8D0F-B0D6F9F2B2FD}" type="presParOf" srcId="{0D49DD7A-D07A-4786-A6FF-3A50D8D7247E}" destId="{6B2D3B93-08A8-46B3-BF63-E3AC19E938CC}" srcOrd="0" destOrd="0" presId="urn:microsoft.com/office/officeart/2005/8/layout/orgChart1"/>
    <dgm:cxn modelId="{0B9780D1-1173-45DB-99F6-E49EC2D97D47}" type="presParOf" srcId="{0D49DD7A-D07A-4786-A6FF-3A50D8D7247E}" destId="{76776D68-CA53-4DCF-8D00-A5A48F4E30B7}" srcOrd="1" destOrd="0" presId="urn:microsoft.com/office/officeart/2005/8/layout/orgChart1"/>
    <dgm:cxn modelId="{B2CE5C6E-EAEC-4CD1-91A6-64ADC241C0AC}" type="presParOf" srcId="{F25705EE-D2F1-457A-BB74-1E24FA57897D}" destId="{11FA8B6E-1194-499C-99BD-E6A7453DD604}" srcOrd="1" destOrd="0" presId="urn:microsoft.com/office/officeart/2005/8/layout/orgChart1"/>
    <dgm:cxn modelId="{C43C4E0C-748F-409C-A66F-640332313233}" type="presParOf" srcId="{F25705EE-D2F1-457A-BB74-1E24FA57897D}" destId="{809220B8-9349-470D-B6C2-44FD0379CDC8}" srcOrd="2" destOrd="0" presId="urn:microsoft.com/office/officeart/2005/8/layout/orgChart1"/>
    <dgm:cxn modelId="{AC3D940E-D254-40B2-93AB-B4814B8DBE89}" type="presParOf" srcId="{70F10C12-4369-4723-A9D5-F057A55A3AEE}" destId="{A00F2644-135F-43F8-A77B-CC82EFA5B9BB}" srcOrd="2" destOrd="0" presId="urn:microsoft.com/office/officeart/2005/8/layout/orgChart1"/>
    <dgm:cxn modelId="{B87EC5AB-D6D2-43BF-9B09-B0E381EB8501}" type="presParOf" srcId="{70F10C12-4369-4723-A9D5-F057A55A3AEE}" destId="{ABE91825-4C00-4F77-9855-0EAA9C765A69}" srcOrd="3" destOrd="0" presId="urn:microsoft.com/office/officeart/2005/8/layout/orgChart1"/>
    <dgm:cxn modelId="{BDE13EC6-7FA9-40CE-89F3-C6AAED7418D0}" type="presParOf" srcId="{ABE91825-4C00-4F77-9855-0EAA9C765A69}" destId="{0E257354-CFA2-4061-B279-37F98483D5B5}" srcOrd="0" destOrd="0" presId="urn:microsoft.com/office/officeart/2005/8/layout/orgChart1"/>
    <dgm:cxn modelId="{EC3E1722-48C9-44C5-A80E-FBE5126BEF33}" type="presParOf" srcId="{0E257354-CFA2-4061-B279-37F98483D5B5}" destId="{DAD0EC72-A06A-4315-A95D-6A518B3C6020}" srcOrd="0" destOrd="0" presId="urn:microsoft.com/office/officeart/2005/8/layout/orgChart1"/>
    <dgm:cxn modelId="{6A6EC34F-06B7-48AD-B7D3-8CB1FD4750CD}" type="presParOf" srcId="{0E257354-CFA2-4061-B279-37F98483D5B5}" destId="{99D98D55-93C4-4410-ABBA-EBC17FEFC3B4}" srcOrd="1" destOrd="0" presId="urn:microsoft.com/office/officeart/2005/8/layout/orgChart1"/>
    <dgm:cxn modelId="{3166AE55-83CB-47A3-950A-332DCA248191}" type="presParOf" srcId="{ABE91825-4C00-4F77-9855-0EAA9C765A69}" destId="{2E26EBE5-10F8-4B79-A75D-E6E5F95F960A}" srcOrd="1" destOrd="0" presId="urn:microsoft.com/office/officeart/2005/8/layout/orgChart1"/>
    <dgm:cxn modelId="{15909CB1-7F0B-4A25-8CC6-2CE2F079CFE0}" type="presParOf" srcId="{ABE91825-4C00-4F77-9855-0EAA9C765A69}" destId="{E06D3B1F-2226-41A6-899E-808C6E501E49}" srcOrd="2" destOrd="0" presId="urn:microsoft.com/office/officeart/2005/8/layout/orgChart1"/>
    <dgm:cxn modelId="{EC0279AF-E9F3-4136-ACC5-321BEAE58BB8}" type="presParOf" srcId="{70F10C12-4369-4723-A9D5-F057A55A3AEE}" destId="{2571764C-4BAF-4C23-A357-8C43CC8ECD34}" srcOrd="4" destOrd="0" presId="urn:microsoft.com/office/officeart/2005/8/layout/orgChart1"/>
    <dgm:cxn modelId="{B9B237AD-6BA5-4594-BA8B-F83EFBB14F6C}" type="presParOf" srcId="{70F10C12-4369-4723-A9D5-F057A55A3AEE}" destId="{9A8DA801-D313-4D86-A110-E631E9A1CC54}" srcOrd="5" destOrd="0" presId="urn:microsoft.com/office/officeart/2005/8/layout/orgChart1"/>
    <dgm:cxn modelId="{146F9271-C49B-417D-988F-6318C0617574}" type="presParOf" srcId="{9A8DA801-D313-4D86-A110-E631E9A1CC54}" destId="{15130525-9906-481A-B26B-777ED54E6FD0}" srcOrd="0" destOrd="0" presId="urn:microsoft.com/office/officeart/2005/8/layout/orgChart1"/>
    <dgm:cxn modelId="{A5184A44-2CA6-4418-A508-CECCBC0536EA}" type="presParOf" srcId="{15130525-9906-481A-B26B-777ED54E6FD0}" destId="{23647D34-1BC1-4D5F-901C-68F11E1B4986}" srcOrd="0" destOrd="0" presId="urn:microsoft.com/office/officeart/2005/8/layout/orgChart1"/>
    <dgm:cxn modelId="{85F8340F-B202-43EA-BF09-FD4A11D90844}" type="presParOf" srcId="{15130525-9906-481A-B26B-777ED54E6FD0}" destId="{35F589F0-F19E-4D42-8397-E7938319601D}" srcOrd="1" destOrd="0" presId="urn:microsoft.com/office/officeart/2005/8/layout/orgChart1"/>
    <dgm:cxn modelId="{79BDD289-5207-4641-8CBE-D62038C2324E}" type="presParOf" srcId="{9A8DA801-D313-4D86-A110-E631E9A1CC54}" destId="{62954C24-52D2-45BC-ADA6-6FDC60312D90}" srcOrd="1" destOrd="0" presId="urn:microsoft.com/office/officeart/2005/8/layout/orgChart1"/>
    <dgm:cxn modelId="{E0FF3AD9-206B-409E-8A20-4E66EAACC527}" type="presParOf" srcId="{9A8DA801-D313-4D86-A110-E631E9A1CC54}" destId="{1D6DA7EC-1A0F-4568-9296-062082822ACF}" srcOrd="2" destOrd="0" presId="urn:microsoft.com/office/officeart/2005/8/layout/orgChart1"/>
    <dgm:cxn modelId="{5C351FF0-1EB7-4700-A814-8C51AB9BEF9F}" type="presParOf" srcId="{1D7F471E-DB9C-4A42-BD99-9D363DA42EFB}" destId="{94214F72-7CB6-4662-B776-6FA8DB341C37}" srcOrd="2" destOrd="0" presId="urn:microsoft.com/office/officeart/2005/8/layout/orgChart1"/>
    <dgm:cxn modelId="{BD649B87-08E8-4EE2-A6F5-F149807DCA28}" type="presParOf" srcId="{475ED52D-EE81-4D2B-8814-8A945FEA1CCD}" destId="{1DF6F535-3C3E-42F9-A5C7-5F2A1EA5198C}" srcOrd="2" destOrd="0" presId="urn:microsoft.com/office/officeart/2005/8/layout/orgChart1"/>
    <dgm:cxn modelId="{2FC903D7-B175-4C4D-A201-F6F9CF1C87BB}" type="presParOf" srcId="{475ED52D-EE81-4D2B-8814-8A945FEA1CCD}" destId="{19B4700D-3ABC-4EBB-93EF-B997FCC1CD31}" srcOrd="3" destOrd="0" presId="urn:microsoft.com/office/officeart/2005/8/layout/orgChart1"/>
    <dgm:cxn modelId="{1D8BE7B3-31C6-419E-92B2-D622AC3ED864}" type="presParOf" srcId="{19B4700D-3ABC-4EBB-93EF-B997FCC1CD31}" destId="{975B635E-A081-433D-8EDB-F45D04A93BF2}" srcOrd="0" destOrd="0" presId="urn:microsoft.com/office/officeart/2005/8/layout/orgChart1"/>
    <dgm:cxn modelId="{F27E927D-2024-458E-A7C6-2DD259F15B3D}" type="presParOf" srcId="{975B635E-A081-433D-8EDB-F45D04A93BF2}" destId="{4193AA0D-60D1-4723-9090-04F1CE78379B}" srcOrd="0" destOrd="0" presId="urn:microsoft.com/office/officeart/2005/8/layout/orgChart1"/>
    <dgm:cxn modelId="{CF8CF67D-C9E3-471F-AB44-2F5AD77625C4}" type="presParOf" srcId="{975B635E-A081-433D-8EDB-F45D04A93BF2}" destId="{5B45A5D2-5CEB-4403-A7E9-F88F0C449513}" srcOrd="1" destOrd="0" presId="urn:microsoft.com/office/officeart/2005/8/layout/orgChart1"/>
    <dgm:cxn modelId="{1CACA416-6956-4C4E-A071-52415D5B5B33}" type="presParOf" srcId="{19B4700D-3ABC-4EBB-93EF-B997FCC1CD31}" destId="{86779209-5CEF-458D-BC5F-2A8B3C99FC64}" srcOrd="1" destOrd="0" presId="urn:microsoft.com/office/officeart/2005/8/layout/orgChart1"/>
    <dgm:cxn modelId="{96C461A0-EDC2-42EC-A479-601675571B1F}" type="presParOf" srcId="{86779209-5CEF-458D-BC5F-2A8B3C99FC64}" destId="{FC570F48-9558-4936-962C-8AEB3AC626AF}" srcOrd="0" destOrd="0" presId="urn:microsoft.com/office/officeart/2005/8/layout/orgChart1"/>
    <dgm:cxn modelId="{7E7E22E0-2A79-4C4D-A62B-760A18C60D9D}" type="presParOf" srcId="{86779209-5CEF-458D-BC5F-2A8B3C99FC64}" destId="{647B4455-0CBD-41B6-8317-76FD37395C23}" srcOrd="1" destOrd="0" presId="urn:microsoft.com/office/officeart/2005/8/layout/orgChart1"/>
    <dgm:cxn modelId="{956BC634-A5DB-4EC4-BC0C-777F81649617}" type="presParOf" srcId="{647B4455-0CBD-41B6-8317-76FD37395C23}" destId="{21747488-CC43-4312-A47D-F2C0997E2DBC}" srcOrd="0" destOrd="0" presId="urn:microsoft.com/office/officeart/2005/8/layout/orgChart1"/>
    <dgm:cxn modelId="{30366709-B148-4395-8F17-657CFE45755C}" type="presParOf" srcId="{21747488-CC43-4312-A47D-F2C0997E2DBC}" destId="{733FAA3A-A9D1-485A-9994-24F60A04322E}" srcOrd="0" destOrd="0" presId="urn:microsoft.com/office/officeart/2005/8/layout/orgChart1"/>
    <dgm:cxn modelId="{341BCAF4-0E02-409D-81C3-1E7242CE2769}" type="presParOf" srcId="{21747488-CC43-4312-A47D-F2C0997E2DBC}" destId="{F037E341-5153-4506-ACFA-7A5F34B3E0E1}" srcOrd="1" destOrd="0" presId="urn:microsoft.com/office/officeart/2005/8/layout/orgChart1"/>
    <dgm:cxn modelId="{ABF2F55E-2DF1-4811-B0C7-80DEF6FDB160}" type="presParOf" srcId="{647B4455-0CBD-41B6-8317-76FD37395C23}" destId="{BC85640F-34DE-47BD-A4EC-469F9428ED64}" srcOrd="1" destOrd="0" presId="urn:microsoft.com/office/officeart/2005/8/layout/orgChart1"/>
    <dgm:cxn modelId="{4445A9FB-4C57-43CF-9113-53796E64EAFF}" type="presParOf" srcId="{647B4455-0CBD-41B6-8317-76FD37395C23}" destId="{4E5C09B1-81E3-4303-A90E-9FA1DE772473}" srcOrd="2" destOrd="0" presId="urn:microsoft.com/office/officeart/2005/8/layout/orgChart1"/>
    <dgm:cxn modelId="{B192CC80-7491-49AA-BA50-DAA2B06C1DDB}" type="presParOf" srcId="{86779209-5CEF-458D-BC5F-2A8B3C99FC64}" destId="{D9FD1CAC-8AFC-483C-A67D-550AB389F39C}" srcOrd="2" destOrd="0" presId="urn:microsoft.com/office/officeart/2005/8/layout/orgChart1"/>
    <dgm:cxn modelId="{D3EB095A-E9EA-47AA-817B-D7EF417A7ED4}" type="presParOf" srcId="{86779209-5CEF-458D-BC5F-2A8B3C99FC64}" destId="{5316A48F-2326-4CBA-BDB1-7231EB76A841}" srcOrd="3" destOrd="0" presId="urn:microsoft.com/office/officeart/2005/8/layout/orgChart1"/>
    <dgm:cxn modelId="{BD6BF5D7-D1E2-45B1-B98C-91EEB3AD92E8}" type="presParOf" srcId="{5316A48F-2326-4CBA-BDB1-7231EB76A841}" destId="{08F42E32-4D53-4098-B00E-1CB203FD00A2}" srcOrd="0" destOrd="0" presId="urn:microsoft.com/office/officeart/2005/8/layout/orgChart1"/>
    <dgm:cxn modelId="{A09B7282-C5E9-4384-9096-2B9E15FE1752}" type="presParOf" srcId="{08F42E32-4D53-4098-B00E-1CB203FD00A2}" destId="{B0C47C26-1E08-4802-B69F-BF10DA22AAB3}" srcOrd="0" destOrd="0" presId="urn:microsoft.com/office/officeart/2005/8/layout/orgChart1"/>
    <dgm:cxn modelId="{6CA55D09-DB66-4EED-9818-B3EC03501A35}" type="presParOf" srcId="{08F42E32-4D53-4098-B00E-1CB203FD00A2}" destId="{DF9AD3AB-13F0-4DB1-8F88-8EF86C99BB1C}" srcOrd="1" destOrd="0" presId="urn:microsoft.com/office/officeart/2005/8/layout/orgChart1"/>
    <dgm:cxn modelId="{D5F1F643-6119-43B7-8495-6F4ED631ED18}" type="presParOf" srcId="{5316A48F-2326-4CBA-BDB1-7231EB76A841}" destId="{B5514E9D-458C-472E-AF3E-15DD987D29EA}" srcOrd="1" destOrd="0" presId="urn:microsoft.com/office/officeart/2005/8/layout/orgChart1"/>
    <dgm:cxn modelId="{F846CE3E-79D6-4847-8CC4-7E355370FCD7}" type="presParOf" srcId="{5316A48F-2326-4CBA-BDB1-7231EB76A841}" destId="{6DEA96FD-1915-4EFD-B71F-00324E01C67C}" srcOrd="2" destOrd="0" presId="urn:microsoft.com/office/officeart/2005/8/layout/orgChart1"/>
    <dgm:cxn modelId="{24C485D0-9BA9-4C16-81B0-FAA7F045081B}" type="presParOf" srcId="{19B4700D-3ABC-4EBB-93EF-B997FCC1CD31}" destId="{FCD9388E-1C97-49A8-B0BA-81EEE745AA63}" srcOrd="2" destOrd="0" presId="urn:microsoft.com/office/officeart/2005/8/layout/orgChart1"/>
    <dgm:cxn modelId="{1B67BEC3-FDD2-4CB8-BB35-603B5DECE11D}" type="presParOf" srcId="{475ED52D-EE81-4D2B-8814-8A945FEA1CCD}" destId="{9FED514C-76FF-48F1-97C7-3B4B1EA4F892}" srcOrd="4" destOrd="0" presId="urn:microsoft.com/office/officeart/2005/8/layout/orgChart1"/>
    <dgm:cxn modelId="{F01505F8-C3FC-447A-AECB-33ECB04BDC3C}" type="presParOf" srcId="{475ED52D-EE81-4D2B-8814-8A945FEA1CCD}" destId="{2A5FFA4C-E778-47C2-811B-A8C4563DE3F8}" srcOrd="5" destOrd="0" presId="urn:microsoft.com/office/officeart/2005/8/layout/orgChart1"/>
    <dgm:cxn modelId="{8DE0455B-3EB5-4E05-B0EA-EE95AE2AAFF7}" type="presParOf" srcId="{2A5FFA4C-E778-47C2-811B-A8C4563DE3F8}" destId="{4E39D47A-487C-4C01-83F8-18D68A1CCB12}" srcOrd="0" destOrd="0" presId="urn:microsoft.com/office/officeart/2005/8/layout/orgChart1"/>
    <dgm:cxn modelId="{284880CA-0343-4723-9054-348658658138}" type="presParOf" srcId="{4E39D47A-487C-4C01-83F8-18D68A1CCB12}" destId="{A8526E30-C0E0-4F42-884F-2C2070D0F501}" srcOrd="0" destOrd="0" presId="urn:microsoft.com/office/officeart/2005/8/layout/orgChart1"/>
    <dgm:cxn modelId="{BF392ECE-2332-4525-9913-D4969AEF6201}" type="presParOf" srcId="{4E39D47A-487C-4C01-83F8-18D68A1CCB12}" destId="{46414FE8-288C-48E8-B3D0-54FFAB51BB24}" srcOrd="1" destOrd="0" presId="urn:microsoft.com/office/officeart/2005/8/layout/orgChart1"/>
    <dgm:cxn modelId="{882ABD24-0A5F-4969-A302-7DC37DCCD83F}" type="presParOf" srcId="{2A5FFA4C-E778-47C2-811B-A8C4563DE3F8}" destId="{C3031DD9-9196-4E39-B500-D702A8B659A0}" srcOrd="1" destOrd="0" presId="urn:microsoft.com/office/officeart/2005/8/layout/orgChart1"/>
    <dgm:cxn modelId="{EC3700F6-AD9F-491D-822F-A7C177D4EC8B}" type="presParOf" srcId="{C3031DD9-9196-4E39-B500-D702A8B659A0}" destId="{F38A1051-D73E-475A-82CC-2F2893181271}" srcOrd="0" destOrd="0" presId="urn:microsoft.com/office/officeart/2005/8/layout/orgChart1"/>
    <dgm:cxn modelId="{FBE077D0-7E75-42F4-BB87-B0FD2DA0AAEA}" type="presParOf" srcId="{C3031DD9-9196-4E39-B500-D702A8B659A0}" destId="{7568B12A-E355-4872-9AB4-E076AEACDE95}" srcOrd="1" destOrd="0" presId="urn:microsoft.com/office/officeart/2005/8/layout/orgChart1"/>
    <dgm:cxn modelId="{FF3E4AF6-327C-40D5-9259-1512A36DF9BF}" type="presParOf" srcId="{7568B12A-E355-4872-9AB4-E076AEACDE95}" destId="{0113572C-E239-48DA-A07D-D35FC2F8E27E}" srcOrd="0" destOrd="0" presId="urn:microsoft.com/office/officeart/2005/8/layout/orgChart1"/>
    <dgm:cxn modelId="{232E94CE-9577-44B4-B3D3-26137DF16DD1}" type="presParOf" srcId="{0113572C-E239-48DA-A07D-D35FC2F8E27E}" destId="{EAC9F332-0042-4DD6-BFB0-A6D893B52C72}" srcOrd="0" destOrd="0" presId="urn:microsoft.com/office/officeart/2005/8/layout/orgChart1"/>
    <dgm:cxn modelId="{C1F1D14B-1842-40E3-88D9-135708428425}" type="presParOf" srcId="{0113572C-E239-48DA-A07D-D35FC2F8E27E}" destId="{42D63885-CCF0-443A-A0A2-AA9C1BE05002}" srcOrd="1" destOrd="0" presId="urn:microsoft.com/office/officeart/2005/8/layout/orgChart1"/>
    <dgm:cxn modelId="{AACFFC87-6B0C-4628-80ED-D0B9BFD6A368}" type="presParOf" srcId="{7568B12A-E355-4872-9AB4-E076AEACDE95}" destId="{5BB354EC-4F35-40CE-BFA0-1475A50EA567}" srcOrd="1" destOrd="0" presId="urn:microsoft.com/office/officeart/2005/8/layout/orgChart1"/>
    <dgm:cxn modelId="{6B76F1C0-577F-4B00-AEA7-CAA07D4FE23A}" type="presParOf" srcId="{7568B12A-E355-4872-9AB4-E076AEACDE95}" destId="{33F36D85-316F-42CE-84CD-3A5B6C791EB3}" srcOrd="2" destOrd="0" presId="urn:microsoft.com/office/officeart/2005/8/layout/orgChart1"/>
    <dgm:cxn modelId="{DB6E0066-8E81-49E4-94BE-44E8BA81D9AD}" type="presParOf" srcId="{C3031DD9-9196-4E39-B500-D702A8B659A0}" destId="{70DE593D-6DC8-4110-92D9-5EA42110D4F3}" srcOrd="2" destOrd="0" presId="urn:microsoft.com/office/officeart/2005/8/layout/orgChart1"/>
    <dgm:cxn modelId="{B89BEA68-1442-425D-BF95-2B895AFC062F}" type="presParOf" srcId="{C3031DD9-9196-4E39-B500-D702A8B659A0}" destId="{150882AC-3F09-4CCA-82B9-6AA411541C51}" srcOrd="3" destOrd="0" presId="urn:microsoft.com/office/officeart/2005/8/layout/orgChart1"/>
    <dgm:cxn modelId="{323FBAC0-D0AB-4691-959B-0487BD57F17E}" type="presParOf" srcId="{150882AC-3F09-4CCA-82B9-6AA411541C51}" destId="{2D8A2937-29E0-4A50-A663-1BE45AADA409}" srcOrd="0" destOrd="0" presId="urn:microsoft.com/office/officeart/2005/8/layout/orgChart1"/>
    <dgm:cxn modelId="{7A990C5A-26E1-4342-AB81-41F5AC87E786}" type="presParOf" srcId="{2D8A2937-29E0-4A50-A663-1BE45AADA409}" destId="{6958B515-361D-4A02-A7E8-BBAE410C1AED}" srcOrd="0" destOrd="0" presId="urn:microsoft.com/office/officeart/2005/8/layout/orgChart1"/>
    <dgm:cxn modelId="{112C5937-AE2A-4B8D-8751-EC11A80EF660}" type="presParOf" srcId="{2D8A2937-29E0-4A50-A663-1BE45AADA409}" destId="{C095382B-9826-4FEE-AE2E-58C8C4BF0B8F}" srcOrd="1" destOrd="0" presId="urn:microsoft.com/office/officeart/2005/8/layout/orgChart1"/>
    <dgm:cxn modelId="{F3C01E91-DA23-4980-AABF-E84F019C9092}" type="presParOf" srcId="{150882AC-3F09-4CCA-82B9-6AA411541C51}" destId="{806A7334-9A35-4F36-8D92-4A366FA4733E}" srcOrd="1" destOrd="0" presId="urn:microsoft.com/office/officeart/2005/8/layout/orgChart1"/>
    <dgm:cxn modelId="{840F3B4E-E0AF-4710-98B7-241C7A633CB2}" type="presParOf" srcId="{150882AC-3F09-4CCA-82B9-6AA411541C51}" destId="{B18F4548-2A6C-46AB-B081-F64FDD7E9359}" srcOrd="2" destOrd="0" presId="urn:microsoft.com/office/officeart/2005/8/layout/orgChart1"/>
    <dgm:cxn modelId="{D0A5E945-EDBB-4B2E-A152-E7BC47C7FE1C}" type="presParOf" srcId="{2A5FFA4C-E778-47C2-811B-A8C4563DE3F8}" destId="{C9625BCA-F1B8-4C6A-BF60-0BADAC8B2E76}" srcOrd="2" destOrd="0" presId="urn:microsoft.com/office/officeart/2005/8/layout/orgChart1"/>
    <dgm:cxn modelId="{397D716F-A42B-4EE0-9797-EE86CD15D6F2}" type="presParOf" srcId="{475ED52D-EE81-4D2B-8814-8A945FEA1CCD}" destId="{A3399626-444C-481F-9D68-EFD70B536FE3}" srcOrd="6" destOrd="0" presId="urn:microsoft.com/office/officeart/2005/8/layout/orgChart1"/>
    <dgm:cxn modelId="{96B0E54E-4F4D-4929-B95F-E8E7B285AA93}" type="presParOf" srcId="{475ED52D-EE81-4D2B-8814-8A945FEA1CCD}" destId="{531D937A-CA12-4FCE-A187-1C104FE5EF1A}" srcOrd="7" destOrd="0" presId="urn:microsoft.com/office/officeart/2005/8/layout/orgChart1"/>
    <dgm:cxn modelId="{7D4DF6AC-2C23-4448-8A56-46A6B3CF2C4E}" type="presParOf" srcId="{531D937A-CA12-4FCE-A187-1C104FE5EF1A}" destId="{4E0337AB-555D-4046-A245-CE60CE8ECCAB}" srcOrd="0" destOrd="0" presId="urn:microsoft.com/office/officeart/2005/8/layout/orgChart1"/>
    <dgm:cxn modelId="{93498933-981F-4C46-85B0-90E568C69FDB}" type="presParOf" srcId="{4E0337AB-555D-4046-A245-CE60CE8ECCAB}" destId="{19DC4A1F-F713-4950-A84A-7B0FC28599A5}" srcOrd="0" destOrd="0" presId="urn:microsoft.com/office/officeart/2005/8/layout/orgChart1"/>
    <dgm:cxn modelId="{8EC7E1A5-F1D8-4D92-A59E-C799E6EE3BB9}" type="presParOf" srcId="{4E0337AB-555D-4046-A245-CE60CE8ECCAB}" destId="{0A7BAA1C-25CD-42D4-B0CC-86DF4F416124}" srcOrd="1" destOrd="0" presId="urn:microsoft.com/office/officeart/2005/8/layout/orgChart1"/>
    <dgm:cxn modelId="{41A518C2-86E2-4E25-B7DA-6A49545A995B}" type="presParOf" srcId="{531D937A-CA12-4FCE-A187-1C104FE5EF1A}" destId="{4046EAAF-978F-429A-9AC0-277FBDCC5AC4}" srcOrd="1" destOrd="0" presId="urn:microsoft.com/office/officeart/2005/8/layout/orgChart1"/>
    <dgm:cxn modelId="{B45D79C1-405E-4020-9BCD-BAD337EDDEF5}" type="presParOf" srcId="{4046EAAF-978F-429A-9AC0-277FBDCC5AC4}" destId="{D462B46A-D52D-4844-8F59-B1C5E0CD1C2B}" srcOrd="0" destOrd="0" presId="urn:microsoft.com/office/officeart/2005/8/layout/orgChart1"/>
    <dgm:cxn modelId="{14DC8775-68BF-4511-A0F6-D0A5477C4094}" type="presParOf" srcId="{4046EAAF-978F-429A-9AC0-277FBDCC5AC4}" destId="{2423E2DA-93EA-455F-A96A-53316A9E4F16}" srcOrd="1" destOrd="0" presId="urn:microsoft.com/office/officeart/2005/8/layout/orgChart1"/>
    <dgm:cxn modelId="{F94DA1D6-1810-4980-871A-66B78BE8191B}" type="presParOf" srcId="{2423E2DA-93EA-455F-A96A-53316A9E4F16}" destId="{787AB7F3-E27D-42B9-B638-428DFCDD122C}" srcOrd="0" destOrd="0" presId="urn:microsoft.com/office/officeart/2005/8/layout/orgChart1"/>
    <dgm:cxn modelId="{B1231357-4256-4A04-B841-5242ED952D0B}" type="presParOf" srcId="{787AB7F3-E27D-42B9-B638-428DFCDD122C}" destId="{B4BD472B-B02F-4073-82E7-B6E36DA275AB}" srcOrd="0" destOrd="0" presId="urn:microsoft.com/office/officeart/2005/8/layout/orgChart1"/>
    <dgm:cxn modelId="{C4AF2AD0-3BDE-4F77-A7C5-B0B7A720CD39}" type="presParOf" srcId="{787AB7F3-E27D-42B9-B638-428DFCDD122C}" destId="{A4046913-2CF7-46B1-A434-03523179F4AF}" srcOrd="1" destOrd="0" presId="urn:microsoft.com/office/officeart/2005/8/layout/orgChart1"/>
    <dgm:cxn modelId="{63601C9E-D8CF-4A0A-A4F2-074E6FEDC6D0}" type="presParOf" srcId="{2423E2DA-93EA-455F-A96A-53316A9E4F16}" destId="{505DAF4E-6D59-41FF-8095-6C042AD58994}" srcOrd="1" destOrd="0" presId="urn:microsoft.com/office/officeart/2005/8/layout/orgChart1"/>
    <dgm:cxn modelId="{0FE71695-1F4C-4D5F-BE9A-E0662E585761}" type="presParOf" srcId="{2423E2DA-93EA-455F-A96A-53316A9E4F16}" destId="{BEDDF322-E9AA-403A-979E-D8D8E44E1124}" srcOrd="2" destOrd="0" presId="urn:microsoft.com/office/officeart/2005/8/layout/orgChart1"/>
    <dgm:cxn modelId="{E0847CA1-DB93-4758-A497-24FE8979E19B}" type="presParOf" srcId="{4046EAAF-978F-429A-9AC0-277FBDCC5AC4}" destId="{E6FD5AEF-1AD3-45BB-A236-FB1A24A9568B}" srcOrd="2" destOrd="0" presId="urn:microsoft.com/office/officeart/2005/8/layout/orgChart1"/>
    <dgm:cxn modelId="{AF62E579-48AB-46A2-810D-05FAB9426D58}" type="presParOf" srcId="{4046EAAF-978F-429A-9AC0-277FBDCC5AC4}" destId="{AC86DAD4-5D7B-4D5C-80D6-AE91FA6AA8C1}" srcOrd="3" destOrd="0" presId="urn:microsoft.com/office/officeart/2005/8/layout/orgChart1"/>
    <dgm:cxn modelId="{44AEB786-3CE3-4860-83F7-B43918B92985}" type="presParOf" srcId="{AC86DAD4-5D7B-4D5C-80D6-AE91FA6AA8C1}" destId="{A873B309-9B7D-47E3-A763-9AFBFA33118C}" srcOrd="0" destOrd="0" presId="urn:microsoft.com/office/officeart/2005/8/layout/orgChart1"/>
    <dgm:cxn modelId="{E521D2C2-3B01-405E-ACBE-1CF4EB06081A}" type="presParOf" srcId="{A873B309-9B7D-47E3-A763-9AFBFA33118C}" destId="{6C3337BD-F773-4898-894A-712D787F6DF2}" srcOrd="0" destOrd="0" presId="urn:microsoft.com/office/officeart/2005/8/layout/orgChart1"/>
    <dgm:cxn modelId="{27C93CAF-72C4-493E-A22E-5961D9FDB924}" type="presParOf" srcId="{A873B309-9B7D-47E3-A763-9AFBFA33118C}" destId="{730A7282-11F2-4A35-99D7-C1CBEEEE74BD}" srcOrd="1" destOrd="0" presId="urn:microsoft.com/office/officeart/2005/8/layout/orgChart1"/>
    <dgm:cxn modelId="{9B717811-3D4E-4365-B0DB-30ED09D2354F}" type="presParOf" srcId="{AC86DAD4-5D7B-4D5C-80D6-AE91FA6AA8C1}" destId="{05975BEC-93B7-4018-88FD-7E27A3CC2FA0}" srcOrd="1" destOrd="0" presId="urn:microsoft.com/office/officeart/2005/8/layout/orgChart1"/>
    <dgm:cxn modelId="{07FD24BA-C808-4E29-AE37-42266BA65FAB}" type="presParOf" srcId="{AC86DAD4-5D7B-4D5C-80D6-AE91FA6AA8C1}" destId="{8733E69F-5159-434F-A983-22D9C7B27686}" srcOrd="2" destOrd="0" presId="urn:microsoft.com/office/officeart/2005/8/layout/orgChart1"/>
    <dgm:cxn modelId="{C6EFB871-E36C-4274-9005-69A46CFFD44B}" type="presParOf" srcId="{531D937A-CA12-4FCE-A187-1C104FE5EF1A}" destId="{6DC9E3E4-1B4C-4CEA-A78F-AFA31AFCE097}" srcOrd="2" destOrd="0" presId="urn:microsoft.com/office/officeart/2005/8/layout/orgChart1"/>
    <dgm:cxn modelId="{CB8924EC-ECD4-4238-80D4-1094F57EC6C7}" type="presParOf" srcId="{475ED52D-EE81-4D2B-8814-8A945FEA1CCD}" destId="{522BFA65-D74D-4D92-A08D-648543B54133}" srcOrd="8" destOrd="0" presId="urn:microsoft.com/office/officeart/2005/8/layout/orgChart1"/>
    <dgm:cxn modelId="{B84E3709-2BCE-4F29-B7A6-B1A34B17D2A4}" type="presParOf" srcId="{475ED52D-EE81-4D2B-8814-8A945FEA1CCD}" destId="{A1D3302F-1911-4E28-B4D2-3C46D34B6039}" srcOrd="9" destOrd="0" presId="urn:microsoft.com/office/officeart/2005/8/layout/orgChart1"/>
    <dgm:cxn modelId="{1103EF13-75A5-4F67-B3B0-9B78EB73A34E}" type="presParOf" srcId="{A1D3302F-1911-4E28-B4D2-3C46D34B6039}" destId="{4BE21E4E-8347-44CB-9DE9-A06C7ED1C4FC}" srcOrd="0" destOrd="0" presId="urn:microsoft.com/office/officeart/2005/8/layout/orgChart1"/>
    <dgm:cxn modelId="{E3A062FD-D2B2-4C4D-8A45-DBD387A37F2E}" type="presParOf" srcId="{4BE21E4E-8347-44CB-9DE9-A06C7ED1C4FC}" destId="{A5A4236E-EE0A-49BE-AD6A-F98277F1CC57}" srcOrd="0" destOrd="0" presId="urn:microsoft.com/office/officeart/2005/8/layout/orgChart1"/>
    <dgm:cxn modelId="{462387D5-E3FA-4933-A653-87173BCBAA74}" type="presParOf" srcId="{4BE21E4E-8347-44CB-9DE9-A06C7ED1C4FC}" destId="{3C2EC8D0-EFEB-42CA-8DA5-A47D3459CD88}" srcOrd="1" destOrd="0" presId="urn:microsoft.com/office/officeart/2005/8/layout/orgChart1"/>
    <dgm:cxn modelId="{8FAB3543-1EBE-4B4A-88DC-19B62F1E98FF}" type="presParOf" srcId="{A1D3302F-1911-4E28-B4D2-3C46D34B6039}" destId="{54D5FA1D-9FE1-46D0-A3B7-32D772C8A232}" srcOrd="1" destOrd="0" presId="urn:microsoft.com/office/officeart/2005/8/layout/orgChart1"/>
    <dgm:cxn modelId="{9A453C36-1C73-476B-B044-95D468E5DABC}" type="presParOf" srcId="{54D5FA1D-9FE1-46D0-A3B7-32D772C8A232}" destId="{23B82E9A-6003-4874-9ED9-FEB96C9CE242}" srcOrd="0" destOrd="0" presId="urn:microsoft.com/office/officeart/2005/8/layout/orgChart1"/>
    <dgm:cxn modelId="{0CB6FB9C-C360-49A1-B24E-9C6528714490}" type="presParOf" srcId="{54D5FA1D-9FE1-46D0-A3B7-32D772C8A232}" destId="{3FFB629A-C35E-43C9-B412-5E298FD41685}" srcOrd="1" destOrd="0" presId="urn:microsoft.com/office/officeart/2005/8/layout/orgChart1"/>
    <dgm:cxn modelId="{617A0207-1BEF-43FD-A7E6-ED52BAB80AAE}" type="presParOf" srcId="{3FFB629A-C35E-43C9-B412-5E298FD41685}" destId="{191906F3-6001-468D-8BA8-3C8BD5EA9772}" srcOrd="0" destOrd="0" presId="urn:microsoft.com/office/officeart/2005/8/layout/orgChart1"/>
    <dgm:cxn modelId="{D8483D2A-76EE-4821-B7ED-6735182D4D70}" type="presParOf" srcId="{191906F3-6001-468D-8BA8-3C8BD5EA9772}" destId="{3045BFB5-78A6-4B79-8B9A-D5F310F684B9}" srcOrd="0" destOrd="0" presId="urn:microsoft.com/office/officeart/2005/8/layout/orgChart1"/>
    <dgm:cxn modelId="{9158C6D6-5FC5-4F93-9848-F4B8948605A9}" type="presParOf" srcId="{191906F3-6001-468D-8BA8-3C8BD5EA9772}" destId="{3A2C1CC2-1350-4A60-A3F1-6E5302A6A2FB}" srcOrd="1" destOrd="0" presId="urn:microsoft.com/office/officeart/2005/8/layout/orgChart1"/>
    <dgm:cxn modelId="{BA1BC294-D674-4029-86F4-36C69026D415}" type="presParOf" srcId="{3FFB629A-C35E-43C9-B412-5E298FD41685}" destId="{B8A6057E-9392-46E7-A812-3B3C1A0A5434}" srcOrd="1" destOrd="0" presId="urn:microsoft.com/office/officeart/2005/8/layout/orgChart1"/>
    <dgm:cxn modelId="{0F67DCFB-E9BF-4619-B394-4E479176EB97}" type="presParOf" srcId="{3FFB629A-C35E-43C9-B412-5E298FD41685}" destId="{29BBA82C-9DA6-47AF-8A1B-1DE317391E4D}" srcOrd="2" destOrd="0" presId="urn:microsoft.com/office/officeart/2005/8/layout/orgChart1"/>
    <dgm:cxn modelId="{CB286A74-802D-4BA5-B9D9-B29DD5F0FE16}" type="presParOf" srcId="{54D5FA1D-9FE1-46D0-A3B7-32D772C8A232}" destId="{2674C5AE-526E-47FD-8305-5BCCACC782E2}" srcOrd="2" destOrd="0" presId="urn:microsoft.com/office/officeart/2005/8/layout/orgChart1"/>
    <dgm:cxn modelId="{3483B134-5F8A-430F-915E-D692786E8F07}" type="presParOf" srcId="{54D5FA1D-9FE1-46D0-A3B7-32D772C8A232}" destId="{9EE641FA-554A-4E11-BCA6-0ADA4B3E9A73}" srcOrd="3" destOrd="0" presId="urn:microsoft.com/office/officeart/2005/8/layout/orgChart1"/>
    <dgm:cxn modelId="{7E844522-C62A-4FBD-B1C3-02FCA28F45F2}" type="presParOf" srcId="{9EE641FA-554A-4E11-BCA6-0ADA4B3E9A73}" destId="{CF652137-370B-42D3-84D5-3941B1672B14}" srcOrd="0" destOrd="0" presId="urn:microsoft.com/office/officeart/2005/8/layout/orgChart1"/>
    <dgm:cxn modelId="{B3695B9A-26E9-4FD4-A624-E18CC0BFB4F1}" type="presParOf" srcId="{CF652137-370B-42D3-84D5-3941B1672B14}" destId="{59132A49-82F0-4EBB-B238-197DA7B479AE}" srcOrd="0" destOrd="0" presId="urn:microsoft.com/office/officeart/2005/8/layout/orgChart1"/>
    <dgm:cxn modelId="{7A1E3A88-112B-495D-969C-39D38A66D519}" type="presParOf" srcId="{CF652137-370B-42D3-84D5-3941B1672B14}" destId="{0ED72EFB-E114-41D2-92BB-9EC03437421D}" srcOrd="1" destOrd="0" presId="urn:microsoft.com/office/officeart/2005/8/layout/orgChart1"/>
    <dgm:cxn modelId="{C444C319-6758-4991-8D23-7D34D1482C08}" type="presParOf" srcId="{9EE641FA-554A-4E11-BCA6-0ADA4B3E9A73}" destId="{93C534EC-EF78-4F40-B490-69ECAAC7E404}" srcOrd="1" destOrd="0" presId="urn:microsoft.com/office/officeart/2005/8/layout/orgChart1"/>
    <dgm:cxn modelId="{52EDA91C-82B8-4029-9D1B-E65A460DE2F0}" type="presParOf" srcId="{9EE641FA-554A-4E11-BCA6-0ADA4B3E9A73}" destId="{5B28AF60-3007-4DE1-8814-D7DC40924132}" srcOrd="2" destOrd="0" presId="urn:microsoft.com/office/officeart/2005/8/layout/orgChart1"/>
    <dgm:cxn modelId="{31298B5A-B41B-4866-93E1-8D6B94B89203}" type="presParOf" srcId="{A1D3302F-1911-4E28-B4D2-3C46D34B6039}" destId="{8BF9B8D0-48A3-4334-9EF7-B39512F6BC20}" srcOrd="2" destOrd="0" presId="urn:microsoft.com/office/officeart/2005/8/layout/orgChart1"/>
    <dgm:cxn modelId="{A93CD41D-D741-4D24-8AB7-D98493917EB6}" type="presParOf" srcId="{475ED52D-EE81-4D2B-8814-8A945FEA1CCD}" destId="{B7709B67-19D0-4406-958F-4B6D20A079E4}" srcOrd="10" destOrd="0" presId="urn:microsoft.com/office/officeart/2005/8/layout/orgChart1"/>
    <dgm:cxn modelId="{A4E61E5B-61D5-49D0-B4AF-D9F6330A44C6}" type="presParOf" srcId="{475ED52D-EE81-4D2B-8814-8A945FEA1CCD}" destId="{A4C404E1-3D26-4DC6-9278-CEECDDAB4F43}" srcOrd="11" destOrd="0" presId="urn:microsoft.com/office/officeart/2005/8/layout/orgChart1"/>
    <dgm:cxn modelId="{A8E091A0-A393-4177-B2CA-16E0C998E9D1}" type="presParOf" srcId="{A4C404E1-3D26-4DC6-9278-CEECDDAB4F43}" destId="{67C8D7DB-65F7-43F2-B658-1372194DC2FF}" srcOrd="0" destOrd="0" presId="urn:microsoft.com/office/officeart/2005/8/layout/orgChart1"/>
    <dgm:cxn modelId="{42FB60AD-2507-43A0-B134-47C4B5E1E42D}" type="presParOf" srcId="{67C8D7DB-65F7-43F2-B658-1372194DC2FF}" destId="{E342A401-E616-4716-806C-696940900116}" srcOrd="0" destOrd="0" presId="urn:microsoft.com/office/officeart/2005/8/layout/orgChart1"/>
    <dgm:cxn modelId="{868E2EEC-3159-4A7F-BB23-42319AA30810}" type="presParOf" srcId="{67C8D7DB-65F7-43F2-B658-1372194DC2FF}" destId="{2B70713D-51E9-4C07-A54F-0A2B8E6B94ED}" srcOrd="1" destOrd="0" presId="urn:microsoft.com/office/officeart/2005/8/layout/orgChart1"/>
    <dgm:cxn modelId="{85ED5D9B-BA47-4AE4-9F93-8D0F7C668243}" type="presParOf" srcId="{A4C404E1-3D26-4DC6-9278-CEECDDAB4F43}" destId="{93DCD2BB-94AA-4CBC-97E3-0109A9CCCAD2}" srcOrd="1" destOrd="0" presId="urn:microsoft.com/office/officeart/2005/8/layout/orgChart1"/>
    <dgm:cxn modelId="{EC6D93A8-1645-43D0-BD54-0936AA505C02}" type="presParOf" srcId="{93DCD2BB-94AA-4CBC-97E3-0109A9CCCAD2}" destId="{4444BD80-562A-4AFA-88B4-5A53B72087B8}" srcOrd="0" destOrd="0" presId="urn:microsoft.com/office/officeart/2005/8/layout/orgChart1"/>
    <dgm:cxn modelId="{8E277763-C0AE-4D08-90CA-22043F7CED46}" type="presParOf" srcId="{93DCD2BB-94AA-4CBC-97E3-0109A9CCCAD2}" destId="{419260F4-922A-424B-B9DF-26309FD2A1EE}" srcOrd="1" destOrd="0" presId="urn:microsoft.com/office/officeart/2005/8/layout/orgChart1"/>
    <dgm:cxn modelId="{8AF7EA77-88E2-4C30-8899-C188BC47FEF1}" type="presParOf" srcId="{419260F4-922A-424B-B9DF-26309FD2A1EE}" destId="{8406628F-9E7C-4FBB-A551-0B21DE9A5784}" srcOrd="0" destOrd="0" presId="urn:microsoft.com/office/officeart/2005/8/layout/orgChart1"/>
    <dgm:cxn modelId="{CDE43BC6-21C1-4B64-984F-190191548E66}" type="presParOf" srcId="{8406628F-9E7C-4FBB-A551-0B21DE9A5784}" destId="{D20B8A24-DC74-41E8-BD5D-9F5B7D4AA279}" srcOrd="0" destOrd="0" presId="urn:microsoft.com/office/officeart/2005/8/layout/orgChart1"/>
    <dgm:cxn modelId="{5A29474F-7360-4795-9D75-CC81ADF47545}" type="presParOf" srcId="{8406628F-9E7C-4FBB-A551-0B21DE9A5784}" destId="{0F379D8B-9565-4C55-AE95-ECDD1B10197F}" srcOrd="1" destOrd="0" presId="urn:microsoft.com/office/officeart/2005/8/layout/orgChart1"/>
    <dgm:cxn modelId="{620DCF23-B214-4BD7-B6B1-5493365B0C89}" type="presParOf" srcId="{419260F4-922A-424B-B9DF-26309FD2A1EE}" destId="{814937CA-4572-4F6F-8D57-6FC1ED9BFDB6}" srcOrd="1" destOrd="0" presId="urn:microsoft.com/office/officeart/2005/8/layout/orgChart1"/>
    <dgm:cxn modelId="{3A5E5C4A-4501-4F10-AF8D-7D420F1F6247}" type="presParOf" srcId="{419260F4-922A-424B-B9DF-26309FD2A1EE}" destId="{ED029B9D-207B-44C4-BAED-2F9D0A27D206}" srcOrd="2" destOrd="0" presId="urn:microsoft.com/office/officeart/2005/8/layout/orgChart1"/>
    <dgm:cxn modelId="{E86E474D-35AB-4DB1-9886-AA4C4C948355}" type="presParOf" srcId="{93DCD2BB-94AA-4CBC-97E3-0109A9CCCAD2}" destId="{93BC7A4F-706C-4E95-904B-2997A0AA1FDF}" srcOrd="2" destOrd="0" presId="urn:microsoft.com/office/officeart/2005/8/layout/orgChart1"/>
    <dgm:cxn modelId="{7D6A1E6B-EFB8-4349-9D98-CEFC008D15E7}" type="presParOf" srcId="{93DCD2BB-94AA-4CBC-97E3-0109A9CCCAD2}" destId="{163A6083-9BCF-49D8-A669-AC1A6B446873}" srcOrd="3" destOrd="0" presId="urn:microsoft.com/office/officeart/2005/8/layout/orgChart1"/>
    <dgm:cxn modelId="{F1818AB4-FCBD-4F44-B550-859E6ACC0E9D}" type="presParOf" srcId="{163A6083-9BCF-49D8-A669-AC1A6B446873}" destId="{8ACE9407-BC12-4505-A619-70657327AEC8}" srcOrd="0" destOrd="0" presId="urn:microsoft.com/office/officeart/2005/8/layout/orgChart1"/>
    <dgm:cxn modelId="{8A30C4E4-8F95-4698-9656-8633C2DB37E4}" type="presParOf" srcId="{8ACE9407-BC12-4505-A619-70657327AEC8}" destId="{855902E8-2FA1-420F-A977-4DD5A0F2CB69}" srcOrd="0" destOrd="0" presId="urn:microsoft.com/office/officeart/2005/8/layout/orgChart1"/>
    <dgm:cxn modelId="{6FEC7485-AD06-44DC-9648-70A4153B2F6E}" type="presParOf" srcId="{8ACE9407-BC12-4505-A619-70657327AEC8}" destId="{9CC44415-C601-4961-AF1D-3E0D8C7949A9}" srcOrd="1" destOrd="0" presId="urn:microsoft.com/office/officeart/2005/8/layout/orgChart1"/>
    <dgm:cxn modelId="{55815923-CC6B-451E-8094-637E534D49D7}" type="presParOf" srcId="{163A6083-9BCF-49D8-A669-AC1A6B446873}" destId="{2C90DC7A-511E-4008-A7DA-F7EF5B527B18}" srcOrd="1" destOrd="0" presId="urn:microsoft.com/office/officeart/2005/8/layout/orgChart1"/>
    <dgm:cxn modelId="{5E854767-D2F0-4D1A-B282-87068D18EBD3}" type="presParOf" srcId="{163A6083-9BCF-49D8-A669-AC1A6B446873}" destId="{C100C633-25E2-4282-B662-E0AA87FE0C8F}" srcOrd="2" destOrd="0" presId="urn:microsoft.com/office/officeart/2005/8/layout/orgChart1"/>
    <dgm:cxn modelId="{D9695B6A-7140-4763-84F1-46B8EDA62B11}" type="presParOf" srcId="{A4C404E1-3D26-4DC6-9278-CEECDDAB4F43}" destId="{2F757CE8-1B5D-402A-866C-FBCD57E9433D}" srcOrd="2" destOrd="0" presId="urn:microsoft.com/office/officeart/2005/8/layout/orgChart1"/>
    <dgm:cxn modelId="{05B75220-71AC-46D9-8772-51877F66BB76}" type="presParOf" srcId="{475ED52D-EE81-4D2B-8814-8A945FEA1CCD}" destId="{CC33F24D-24A5-45DA-BB31-FFAAEACBB527}" srcOrd="12" destOrd="0" presId="urn:microsoft.com/office/officeart/2005/8/layout/orgChart1"/>
    <dgm:cxn modelId="{59EAA24B-A366-4C8E-910E-16A1A4AE59D3}" type="presParOf" srcId="{475ED52D-EE81-4D2B-8814-8A945FEA1CCD}" destId="{41B87E7F-E376-400B-B515-D038D129D918}" srcOrd="13" destOrd="0" presId="urn:microsoft.com/office/officeart/2005/8/layout/orgChart1"/>
    <dgm:cxn modelId="{CCF3035E-EE67-4DE1-B92B-9B17C2E1BCDB}" type="presParOf" srcId="{41B87E7F-E376-400B-B515-D038D129D918}" destId="{2AA21FDF-E37B-4E4A-BE25-C66FE6A65F07}" srcOrd="0" destOrd="0" presId="urn:microsoft.com/office/officeart/2005/8/layout/orgChart1"/>
    <dgm:cxn modelId="{6ED8559A-B514-4CD1-95A1-9960821D23C5}" type="presParOf" srcId="{2AA21FDF-E37B-4E4A-BE25-C66FE6A65F07}" destId="{875CC612-1DCF-409B-8F7B-E7EF28C40A22}" srcOrd="0" destOrd="0" presId="urn:microsoft.com/office/officeart/2005/8/layout/orgChart1"/>
    <dgm:cxn modelId="{C9FE6A2E-86FE-411E-8D36-37C127D9C891}" type="presParOf" srcId="{2AA21FDF-E37B-4E4A-BE25-C66FE6A65F07}" destId="{CF8A0714-E605-48A9-8A6E-2A084F37DB86}" srcOrd="1" destOrd="0" presId="urn:microsoft.com/office/officeart/2005/8/layout/orgChart1"/>
    <dgm:cxn modelId="{CA0B01D8-09FB-4541-AD69-3E4C65FB924C}" type="presParOf" srcId="{41B87E7F-E376-400B-B515-D038D129D918}" destId="{D055957D-BAB5-4AD8-AF3F-A9FB3FF14E06}" srcOrd="1" destOrd="0" presId="urn:microsoft.com/office/officeart/2005/8/layout/orgChart1"/>
    <dgm:cxn modelId="{FEAB76B9-CEDC-414D-AE5C-0D3E05ADF291}" type="presParOf" srcId="{D055957D-BAB5-4AD8-AF3F-A9FB3FF14E06}" destId="{1E658A25-E853-47D4-9E2F-38F82B18809C}" srcOrd="0" destOrd="0" presId="urn:microsoft.com/office/officeart/2005/8/layout/orgChart1"/>
    <dgm:cxn modelId="{3B888142-E51E-49AE-B843-E8FC90F4E2DB}" type="presParOf" srcId="{D055957D-BAB5-4AD8-AF3F-A9FB3FF14E06}" destId="{1CCA95B2-C9AC-4E4E-A2AA-8BD79EEC4688}" srcOrd="1" destOrd="0" presId="urn:microsoft.com/office/officeart/2005/8/layout/orgChart1"/>
    <dgm:cxn modelId="{B5871E3A-AE07-4472-AF8F-BC24CC3DA3C3}" type="presParOf" srcId="{1CCA95B2-C9AC-4E4E-A2AA-8BD79EEC4688}" destId="{E3B328DD-02A2-43C7-A137-8213718B4AD9}" srcOrd="0" destOrd="0" presId="urn:microsoft.com/office/officeart/2005/8/layout/orgChart1"/>
    <dgm:cxn modelId="{9D11128D-B786-439E-B242-2B7D33FC8589}" type="presParOf" srcId="{E3B328DD-02A2-43C7-A137-8213718B4AD9}" destId="{7DBD685C-99A0-4834-BF93-4845C47BF79E}" srcOrd="0" destOrd="0" presId="urn:microsoft.com/office/officeart/2005/8/layout/orgChart1"/>
    <dgm:cxn modelId="{356FA95D-4DD0-42CC-B76A-63C39E6FECC5}" type="presParOf" srcId="{E3B328DD-02A2-43C7-A137-8213718B4AD9}" destId="{B8D06A27-00FE-4B28-A4C9-C3D28383BEED}" srcOrd="1" destOrd="0" presId="urn:microsoft.com/office/officeart/2005/8/layout/orgChart1"/>
    <dgm:cxn modelId="{56FD7DB1-92EA-4600-9C59-99D204ACAB96}" type="presParOf" srcId="{1CCA95B2-C9AC-4E4E-A2AA-8BD79EEC4688}" destId="{14E5C515-9B0F-4525-885C-E1A22B1DECB7}" srcOrd="1" destOrd="0" presId="urn:microsoft.com/office/officeart/2005/8/layout/orgChart1"/>
    <dgm:cxn modelId="{58B0878D-F2A0-4A99-832A-C3EFE9612EBB}" type="presParOf" srcId="{1CCA95B2-C9AC-4E4E-A2AA-8BD79EEC4688}" destId="{AE45A028-94AE-4D5B-8765-66616BCDDCE7}" srcOrd="2" destOrd="0" presId="urn:microsoft.com/office/officeart/2005/8/layout/orgChart1"/>
    <dgm:cxn modelId="{37DBFBCC-9323-4FAC-B2AF-6B4FF763B692}" type="presParOf" srcId="{D055957D-BAB5-4AD8-AF3F-A9FB3FF14E06}" destId="{89F34B40-9997-40D1-8394-7B6987A0511A}" srcOrd="2" destOrd="0" presId="urn:microsoft.com/office/officeart/2005/8/layout/orgChart1"/>
    <dgm:cxn modelId="{B5C963E9-8699-451B-9BF2-35A67790D6F9}" type="presParOf" srcId="{D055957D-BAB5-4AD8-AF3F-A9FB3FF14E06}" destId="{29860D72-A5AD-43D6-9AB0-A7ED798E5222}" srcOrd="3" destOrd="0" presId="urn:microsoft.com/office/officeart/2005/8/layout/orgChart1"/>
    <dgm:cxn modelId="{80F1C8B7-E261-4B50-821A-15979B957F27}" type="presParOf" srcId="{29860D72-A5AD-43D6-9AB0-A7ED798E5222}" destId="{1081E34A-900E-432F-9342-9D7D5F745BC1}" srcOrd="0" destOrd="0" presId="urn:microsoft.com/office/officeart/2005/8/layout/orgChart1"/>
    <dgm:cxn modelId="{73174C74-E6CB-4124-9677-12EEF4EB1FAC}" type="presParOf" srcId="{1081E34A-900E-432F-9342-9D7D5F745BC1}" destId="{878FF5D5-5BB7-454A-B412-37FDFBFC8DA0}" srcOrd="0" destOrd="0" presId="urn:microsoft.com/office/officeart/2005/8/layout/orgChart1"/>
    <dgm:cxn modelId="{B12D53BE-BB1E-448D-9022-35FDEA5C9BB1}" type="presParOf" srcId="{1081E34A-900E-432F-9342-9D7D5F745BC1}" destId="{8A3236D3-8452-492C-91A4-664414562FF3}" srcOrd="1" destOrd="0" presId="urn:microsoft.com/office/officeart/2005/8/layout/orgChart1"/>
    <dgm:cxn modelId="{B232BE28-FE46-4A46-9439-E8E6837C914C}" type="presParOf" srcId="{29860D72-A5AD-43D6-9AB0-A7ED798E5222}" destId="{A58C46D6-702C-4E2E-8C35-C296740BB345}" srcOrd="1" destOrd="0" presId="urn:microsoft.com/office/officeart/2005/8/layout/orgChart1"/>
    <dgm:cxn modelId="{FE51EA29-10DA-42B2-9727-DD199730BCFB}" type="presParOf" srcId="{29860D72-A5AD-43D6-9AB0-A7ED798E5222}" destId="{D1FBB0FF-7E97-4E95-BEC3-810175044398}" srcOrd="2" destOrd="0" presId="urn:microsoft.com/office/officeart/2005/8/layout/orgChart1"/>
    <dgm:cxn modelId="{4CE80965-4DCF-477E-9875-A74B47B5137B}" type="presParOf" srcId="{41B87E7F-E376-400B-B515-D038D129D918}" destId="{CE5C2036-AA09-4A37-BA53-45F05C7380F7}" srcOrd="2" destOrd="0" presId="urn:microsoft.com/office/officeart/2005/8/layout/orgChart1"/>
    <dgm:cxn modelId="{E8A549EC-D75B-4DCB-96EF-791A3C1D32CC}" type="presParOf" srcId="{475ED52D-EE81-4D2B-8814-8A945FEA1CCD}" destId="{05A20BE6-AB23-4C02-9A9C-6763BBF2895B}" srcOrd="14" destOrd="0" presId="urn:microsoft.com/office/officeart/2005/8/layout/orgChart1"/>
    <dgm:cxn modelId="{1A083654-E192-4C2B-A770-27612D6B24D8}" type="presParOf" srcId="{475ED52D-EE81-4D2B-8814-8A945FEA1CCD}" destId="{0206E19E-52D7-4D5B-BBE9-D92370C40EF9}" srcOrd="15" destOrd="0" presId="urn:microsoft.com/office/officeart/2005/8/layout/orgChart1"/>
    <dgm:cxn modelId="{15733E21-AE87-4CFB-B696-EA9A40090874}" type="presParOf" srcId="{0206E19E-52D7-4D5B-BBE9-D92370C40EF9}" destId="{997C1517-B079-494A-A3F2-FDBAEC98E8CC}" srcOrd="0" destOrd="0" presId="urn:microsoft.com/office/officeart/2005/8/layout/orgChart1"/>
    <dgm:cxn modelId="{500060EE-455C-45EB-9718-6DAB2F88CDA8}" type="presParOf" srcId="{997C1517-B079-494A-A3F2-FDBAEC98E8CC}" destId="{152C2AB2-42D0-4ACF-8F86-CEC6C2C7F507}" srcOrd="0" destOrd="0" presId="urn:microsoft.com/office/officeart/2005/8/layout/orgChart1"/>
    <dgm:cxn modelId="{A72EAB94-E374-41B8-8471-CFF6F8B16FFD}" type="presParOf" srcId="{997C1517-B079-494A-A3F2-FDBAEC98E8CC}" destId="{FCFDAF4E-92AB-4782-96C2-350F4065B061}" srcOrd="1" destOrd="0" presId="urn:microsoft.com/office/officeart/2005/8/layout/orgChart1"/>
    <dgm:cxn modelId="{6DFDC469-5F88-4BEF-9C77-A4AC5B85ECD8}" type="presParOf" srcId="{0206E19E-52D7-4D5B-BBE9-D92370C40EF9}" destId="{3F59457E-0684-4859-807B-B6993F441A2C}" srcOrd="1" destOrd="0" presId="urn:microsoft.com/office/officeart/2005/8/layout/orgChart1"/>
    <dgm:cxn modelId="{98FF5C7C-D3ED-4927-B179-40E5AEF980A4}" type="presParOf" srcId="{3F59457E-0684-4859-807B-B6993F441A2C}" destId="{765D6DBF-D9FA-4713-9166-230EC171F219}" srcOrd="0" destOrd="0" presId="urn:microsoft.com/office/officeart/2005/8/layout/orgChart1"/>
    <dgm:cxn modelId="{1E193B68-8366-4600-9CEB-D1F9923C7521}" type="presParOf" srcId="{3F59457E-0684-4859-807B-B6993F441A2C}" destId="{9F929D52-BD45-4773-9897-83F5866CC8BA}" srcOrd="1" destOrd="0" presId="urn:microsoft.com/office/officeart/2005/8/layout/orgChart1"/>
    <dgm:cxn modelId="{93C61F7F-C81D-4C71-A8DC-EDD78886B7D7}" type="presParOf" srcId="{9F929D52-BD45-4773-9897-83F5866CC8BA}" destId="{300282C3-6829-42D6-A0ED-33A66473CAF3}" srcOrd="0" destOrd="0" presId="urn:microsoft.com/office/officeart/2005/8/layout/orgChart1"/>
    <dgm:cxn modelId="{42DC15D3-43F3-469C-B222-619FE7F7EA31}" type="presParOf" srcId="{300282C3-6829-42D6-A0ED-33A66473CAF3}" destId="{18502914-A6AB-4B9B-A54E-DE6B3146E1BE}" srcOrd="0" destOrd="0" presId="urn:microsoft.com/office/officeart/2005/8/layout/orgChart1"/>
    <dgm:cxn modelId="{59B44CA8-6FD8-4EDC-BB72-5B9C324D62F2}" type="presParOf" srcId="{300282C3-6829-42D6-A0ED-33A66473CAF3}" destId="{E30D808A-A727-4491-8803-EFA0A6D7C084}" srcOrd="1" destOrd="0" presId="urn:microsoft.com/office/officeart/2005/8/layout/orgChart1"/>
    <dgm:cxn modelId="{BE105D6A-1C27-4439-8878-4C8A0EC0DC2D}" type="presParOf" srcId="{9F929D52-BD45-4773-9897-83F5866CC8BA}" destId="{FE3E2620-A03F-4F4F-A440-844B9E5172E0}" srcOrd="1" destOrd="0" presId="urn:microsoft.com/office/officeart/2005/8/layout/orgChart1"/>
    <dgm:cxn modelId="{2F995483-A2DC-4AAB-810F-46B862B2CD35}" type="presParOf" srcId="{9F929D52-BD45-4773-9897-83F5866CC8BA}" destId="{2C595E31-DE83-4F71-B514-5F083960C9BD}" srcOrd="2" destOrd="0" presId="urn:microsoft.com/office/officeart/2005/8/layout/orgChart1"/>
    <dgm:cxn modelId="{9F3B3AE3-0106-4FF3-A64E-16C867E6FAB6}" type="presParOf" srcId="{3F59457E-0684-4859-807B-B6993F441A2C}" destId="{F5C5F7F9-79F0-4E0E-AC7F-86A5C088701C}" srcOrd="2" destOrd="0" presId="urn:microsoft.com/office/officeart/2005/8/layout/orgChart1"/>
    <dgm:cxn modelId="{D8A012AD-FC99-42E6-BAE3-264115605200}" type="presParOf" srcId="{3F59457E-0684-4859-807B-B6993F441A2C}" destId="{F8C4499B-1184-4A82-B2FB-90C7A507D4FC}" srcOrd="3" destOrd="0" presId="urn:microsoft.com/office/officeart/2005/8/layout/orgChart1"/>
    <dgm:cxn modelId="{95D50D54-D404-4C00-BF4A-14CC3C72067B}" type="presParOf" srcId="{F8C4499B-1184-4A82-B2FB-90C7A507D4FC}" destId="{0581789F-8EE7-43AF-9A0E-44D28A4400E7}" srcOrd="0" destOrd="0" presId="urn:microsoft.com/office/officeart/2005/8/layout/orgChart1"/>
    <dgm:cxn modelId="{3C2D1754-A5C9-47E3-B6C5-BADF4528467F}" type="presParOf" srcId="{0581789F-8EE7-43AF-9A0E-44D28A4400E7}" destId="{0DF5D7D1-5848-48EF-8AC7-2B9683982189}" srcOrd="0" destOrd="0" presId="urn:microsoft.com/office/officeart/2005/8/layout/orgChart1"/>
    <dgm:cxn modelId="{CC2CD540-A118-47AF-A56C-DC06DFAF613D}" type="presParOf" srcId="{0581789F-8EE7-43AF-9A0E-44D28A4400E7}" destId="{1CB0E205-66B7-4068-B7DD-5720518CEA58}" srcOrd="1" destOrd="0" presId="urn:microsoft.com/office/officeart/2005/8/layout/orgChart1"/>
    <dgm:cxn modelId="{B296DB29-4ECC-4FBE-9575-6A67886D9F17}" type="presParOf" srcId="{F8C4499B-1184-4A82-B2FB-90C7A507D4FC}" destId="{B3E4DE67-5906-40A2-8342-6EB4DF9E6091}" srcOrd="1" destOrd="0" presId="urn:microsoft.com/office/officeart/2005/8/layout/orgChart1"/>
    <dgm:cxn modelId="{0C24A3E5-6E12-46E9-84A0-981771A60DDB}" type="presParOf" srcId="{F8C4499B-1184-4A82-B2FB-90C7A507D4FC}" destId="{CF37ACA2-BAFB-4ADC-BADB-F9FF56F1DAD1}" srcOrd="2" destOrd="0" presId="urn:microsoft.com/office/officeart/2005/8/layout/orgChart1"/>
    <dgm:cxn modelId="{805A8C06-0C28-4288-BAD6-D3567679CD36}" type="presParOf" srcId="{0206E19E-52D7-4D5B-BBE9-D92370C40EF9}" destId="{BFD5B46E-CE11-4299-BA5E-014FF3C11622}" srcOrd="2" destOrd="0" presId="urn:microsoft.com/office/officeart/2005/8/layout/orgChart1"/>
    <dgm:cxn modelId="{5CF4CD40-34BB-4AD0-8AD7-625C2F6CEDF7}" type="presParOf" srcId="{475ED52D-EE81-4D2B-8814-8A945FEA1CCD}" destId="{240BF00A-9A6A-4582-BB53-6E2E0E9E49A6}" srcOrd="16" destOrd="0" presId="urn:microsoft.com/office/officeart/2005/8/layout/orgChart1"/>
    <dgm:cxn modelId="{42E15589-F235-40A7-973C-889DF04B0E2B}" type="presParOf" srcId="{475ED52D-EE81-4D2B-8814-8A945FEA1CCD}" destId="{2F0C3D3F-C582-4F03-80F2-CEFB9B21B048}" srcOrd="17" destOrd="0" presId="urn:microsoft.com/office/officeart/2005/8/layout/orgChart1"/>
    <dgm:cxn modelId="{749515B2-10E3-449B-A138-3E03AFA790E2}" type="presParOf" srcId="{2F0C3D3F-C582-4F03-80F2-CEFB9B21B048}" destId="{5B10B922-31AE-42A9-B491-97859B4AFCEB}" srcOrd="0" destOrd="0" presId="urn:microsoft.com/office/officeart/2005/8/layout/orgChart1"/>
    <dgm:cxn modelId="{0B3987D3-614A-4730-9786-8C865F2AF983}" type="presParOf" srcId="{5B10B922-31AE-42A9-B491-97859B4AFCEB}" destId="{D972D3A5-6780-4208-B69E-2EB5C7CBDD7A}" srcOrd="0" destOrd="0" presId="urn:microsoft.com/office/officeart/2005/8/layout/orgChart1"/>
    <dgm:cxn modelId="{CB6019F0-0931-41CD-AE8D-7AFCF0375482}" type="presParOf" srcId="{5B10B922-31AE-42A9-B491-97859B4AFCEB}" destId="{DB7852F9-355F-4136-83F2-AF124225C657}" srcOrd="1" destOrd="0" presId="urn:microsoft.com/office/officeart/2005/8/layout/orgChart1"/>
    <dgm:cxn modelId="{1A8B6D1E-B561-47D3-8076-DD98D6C6FE91}" type="presParOf" srcId="{2F0C3D3F-C582-4F03-80F2-CEFB9B21B048}" destId="{C7016D95-0931-4B27-8BE2-C75DFE92D4B8}" srcOrd="1" destOrd="0" presId="urn:microsoft.com/office/officeart/2005/8/layout/orgChart1"/>
    <dgm:cxn modelId="{6054D449-CB49-4380-89CE-14C435F2FC13}" type="presParOf" srcId="{C7016D95-0931-4B27-8BE2-C75DFE92D4B8}" destId="{E13D2317-4E2A-4C8B-A37F-E714DC5AED18}" srcOrd="0" destOrd="0" presId="urn:microsoft.com/office/officeart/2005/8/layout/orgChart1"/>
    <dgm:cxn modelId="{3A11EF38-1094-4A72-AB7A-C3B830C22B04}" type="presParOf" srcId="{C7016D95-0931-4B27-8BE2-C75DFE92D4B8}" destId="{71E0D474-7B8E-49D1-B2A2-37135ABABB7B}" srcOrd="1" destOrd="0" presId="urn:microsoft.com/office/officeart/2005/8/layout/orgChart1"/>
    <dgm:cxn modelId="{EFEFDA4E-9C6D-4E63-B1F9-48CEF2DC1A89}" type="presParOf" srcId="{71E0D474-7B8E-49D1-B2A2-37135ABABB7B}" destId="{0DBB439C-2575-40BF-BF0A-87C264B65D09}" srcOrd="0" destOrd="0" presId="urn:microsoft.com/office/officeart/2005/8/layout/orgChart1"/>
    <dgm:cxn modelId="{4D195430-BAB2-487E-9929-1CC5FEF75DDB}" type="presParOf" srcId="{0DBB439C-2575-40BF-BF0A-87C264B65D09}" destId="{7FCBAC03-4055-461E-96DD-517DC36A02F6}" srcOrd="0" destOrd="0" presId="urn:microsoft.com/office/officeart/2005/8/layout/orgChart1"/>
    <dgm:cxn modelId="{FA749DA8-6999-4980-A67F-281E28A28034}" type="presParOf" srcId="{0DBB439C-2575-40BF-BF0A-87C264B65D09}" destId="{9B5563F9-C209-4D8A-AF6C-53760CFD7B07}" srcOrd="1" destOrd="0" presId="urn:microsoft.com/office/officeart/2005/8/layout/orgChart1"/>
    <dgm:cxn modelId="{89E46275-2503-49A0-8D20-522551B9F4B3}" type="presParOf" srcId="{71E0D474-7B8E-49D1-B2A2-37135ABABB7B}" destId="{D50D12B6-E747-461B-A5FB-E535282D55F1}" srcOrd="1" destOrd="0" presId="urn:microsoft.com/office/officeart/2005/8/layout/orgChart1"/>
    <dgm:cxn modelId="{B0CEFFAD-E548-4A68-A54C-1920B11506C4}" type="presParOf" srcId="{71E0D474-7B8E-49D1-B2A2-37135ABABB7B}" destId="{ECE0174A-A8BC-44AC-96A3-05B11812C477}" srcOrd="2" destOrd="0" presId="urn:microsoft.com/office/officeart/2005/8/layout/orgChart1"/>
    <dgm:cxn modelId="{E8957B12-8ED1-4216-A126-E9B47BC651DD}" type="presParOf" srcId="{C7016D95-0931-4B27-8BE2-C75DFE92D4B8}" destId="{D3ADF5C9-9ED1-42E1-AE6D-8812AC6683DE}" srcOrd="2" destOrd="0" presId="urn:microsoft.com/office/officeart/2005/8/layout/orgChart1"/>
    <dgm:cxn modelId="{BAB00167-BFA2-43EB-9D57-72B8933764F6}" type="presParOf" srcId="{C7016D95-0931-4B27-8BE2-C75DFE92D4B8}" destId="{BA6BBC58-5F3E-4BBC-A872-29CB54A0CFBA}" srcOrd="3" destOrd="0" presId="urn:microsoft.com/office/officeart/2005/8/layout/orgChart1"/>
    <dgm:cxn modelId="{AB5D98AE-8A20-408C-ADA8-14702E5AE1F1}" type="presParOf" srcId="{BA6BBC58-5F3E-4BBC-A872-29CB54A0CFBA}" destId="{603245E9-DA5A-4470-8A0C-B5E0A67B6EE5}" srcOrd="0" destOrd="0" presId="urn:microsoft.com/office/officeart/2005/8/layout/orgChart1"/>
    <dgm:cxn modelId="{7BE75ABC-D770-4962-BF00-9C4D897B2EBC}" type="presParOf" srcId="{603245E9-DA5A-4470-8A0C-B5E0A67B6EE5}" destId="{D679EC13-4B54-4019-A2B7-D4225D98817E}" srcOrd="0" destOrd="0" presId="urn:microsoft.com/office/officeart/2005/8/layout/orgChart1"/>
    <dgm:cxn modelId="{2017AAFB-3115-4121-8D88-06D267A6CD54}" type="presParOf" srcId="{603245E9-DA5A-4470-8A0C-B5E0A67B6EE5}" destId="{F445CE3C-40CF-4ABC-B4B2-A33877151E82}" srcOrd="1" destOrd="0" presId="urn:microsoft.com/office/officeart/2005/8/layout/orgChart1"/>
    <dgm:cxn modelId="{994098E6-7DC8-46C8-9045-26C30F4A457D}" type="presParOf" srcId="{BA6BBC58-5F3E-4BBC-A872-29CB54A0CFBA}" destId="{29FB78A5-8082-4A66-8596-E105CB1E6647}" srcOrd="1" destOrd="0" presId="urn:microsoft.com/office/officeart/2005/8/layout/orgChart1"/>
    <dgm:cxn modelId="{3AD054A3-A15D-4DE4-B60F-5E6F92797AFA}" type="presParOf" srcId="{BA6BBC58-5F3E-4BBC-A872-29CB54A0CFBA}" destId="{2AD0C33C-6D40-4C44-86DA-946AD7D50A7E}" srcOrd="2" destOrd="0" presId="urn:microsoft.com/office/officeart/2005/8/layout/orgChart1"/>
    <dgm:cxn modelId="{5D496D55-E454-4377-A8B7-C385EF7574DD}" type="presParOf" srcId="{2F0C3D3F-C582-4F03-80F2-CEFB9B21B048}" destId="{9BF8E0AC-348F-4D43-B261-EB349845C463}" srcOrd="2" destOrd="0" presId="urn:microsoft.com/office/officeart/2005/8/layout/orgChart1"/>
    <dgm:cxn modelId="{4E872D39-3CC1-4922-8524-3482E9FD1740}" type="presParOf" srcId="{475ED52D-EE81-4D2B-8814-8A945FEA1CCD}" destId="{ED58D84B-8085-413F-8081-A7816C3F66B8}" srcOrd="18" destOrd="0" presId="urn:microsoft.com/office/officeart/2005/8/layout/orgChart1"/>
    <dgm:cxn modelId="{FFFF073E-5BC2-43CE-A280-4C7BAD2BF140}" type="presParOf" srcId="{475ED52D-EE81-4D2B-8814-8A945FEA1CCD}" destId="{6413DC7A-2A77-42EF-865F-32F22F534AE4}" srcOrd="19" destOrd="0" presId="urn:microsoft.com/office/officeart/2005/8/layout/orgChart1"/>
    <dgm:cxn modelId="{0D90DDA5-F6A6-46FB-8AD3-5A6257C6FC15}" type="presParOf" srcId="{6413DC7A-2A77-42EF-865F-32F22F534AE4}" destId="{AD0806F8-5B8A-43F3-A9E2-FA3BB5EBD782}" srcOrd="0" destOrd="0" presId="urn:microsoft.com/office/officeart/2005/8/layout/orgChart1"/>
    <dgm:cxn modelId="{6D291F8A-500E-4E28-88A1-BEC345F9EF98}" type="presParOf" srcId="{AD0806F8-5B8A-43F3-A9E2-FA3BB5EBD782}" destId="{67369D84-AD47-4304-94CD-E434C24088E1}" srcOrd="0" destOrd="0" presId="urn:microsoft.com/office/officeart/2005/8/layout/orgChart1"/>
    <dgm:cxn modelId="{22C34748-1EB0-4DAA-A69F-6AABB3E37698}" type="presParOf" srcId="{AD0806F8-5B8A-43F3-A9E2-FA3BB5EBD782}" destId="{9EA2EE0B-7752-4E6B-A155-409AEC6A0874}" srcOrd="1" destOrd="0" presId="urn:microsoft.com/office/officeart/2005/8/layout/orgChart1"/>
    <dgm:cxn modelId="{04D0C31A-B806-4A7B-B3FB-BA1BF0D563E5}" type="presParOf" srcId="{6413DC7A-2A77-42EF-865F-32F22F534AE4}" destId="{775D9D0C-5A29-46D5-A59F-7CA4004B3E7C}" srcOrd="1" destOrd="0" presId="urn:microsoft.com/office/officeart/2005/8/layout/orgChart1"/>
    <dgm:cxn modelId="{57325ABE-3F0A-4877-8679-1862103CA963}" type="presParOf" srcId="{775D9D0C-5A29-46D5-A59F-7CA4004B3E7C}" destId="{DD8D2156-9DC2-4109-8871-35E0C3951FAE}" srcOrd="0" destOrd="0" presId="urn:microsoft.com/office/officeart/2005/8/layout/orgChart1"/>
    <dgm:cxn modelId="{041DF63E-766A-40D2-99EE-263C47865EB9}" type="presParOf" srcId="{775D9D0C-5A29-46D5-A59F-7CA4004B3E7C}" destId="{E48A949C-85DE-4B57-A7F1-E061AB628919}" srcOrd="1" destOrd="0" presId="urn:microsoft.com/office/officeart/2005/8/layout/orgChart1"/>
    <dgm:cxn modelId="{57C92AA7-42FB-45CA-A35F-2B7D282FB930}" type="presParOf" srcId="{E48A949C-85DE-4B57-A7F1-E061AB628919}" destId="{BA98CC26-BA2F-4F95-A85D-9FD4B8BF78F7}" srcOrd="0" destOrd="0" presId="urn:microsoft.com/office/officeart/2005/8/layout/orgChart1"/>
    <dgm:cxn modelId="{C8550929-2C61-48DC-87F8-8BE85C7084E0}" type="presParOf" srcId="{BA98CC26-BA2F-4F95-A85D-9FD4B8BF78F7}" destId="{58314AB9-5C35-456F-B7D2-8E925286ABAC}" srcOrd="0" destOrd="0" presId="urn:microsoft.com/office/officeart/2005/8/layout/orgChart1"/>
    <dgm:cxn modelId="{4E14800B-9C29-4B72-A999-5BF3493A4437}" type="presParOf" srcId="{BA98CC26-BA2F-4F95-A85D-9FD4B8BF78F7}" destId="{3792F0E9-BF78-4D47-82A7-8F6EB6F16F44}" srcOrd="1" destOrd="0" presId="urn:microsoft.com/office/officeart/2005/8/layout/orgChart1"/>
    <dgm:cxn modelId="{39AFE3AE-304B-4D9F-AE9E-5FDE4ADA72D7}" type="presParOf" srcId="{E48A949C-85DE-4B57-A7F1-E061AB628919}" destId="{918021AC-6722-404E-B10B-5714C7C06A59}" srcOrd="1" destOrd="0" presId="urn:microsoft.com/office/officeart/2005/8/layout/orgChart1"/>
    <dgm:cxn modelId="{77FC834A-252D-44BB-AD6A-27C946BD586B}" type="presParOf" srcId="{E48A949C-85DE-4B57-A7F1-E061AB628919}" destId="{E75DEC0A-C8A1-45A9-B5B4-8915E15E9DA8}" srcOrd="2" destOrd="0" presId="urn:microsoft.com/office/officeart/2005/8/layout/orgChart1"/>
    <dgm:cxn modelId="{193A68C6-10D6-4A15-8C6F-A0075FA1A348}" type="presParOf" srcId="{775D9D0C-5A29-46D5-A59F-7CA4004B3E7C}" destId="{80239FAB-DBEB-4278-9C98-E4BEB847C472}" srcOrd="2" destOrd="0" presId="urn:microsoft.com/office/officeart/2005/8/layout/orgChart1"/>
    <dgm:cxn modelId="{3C806FDB-1867-440B-A458-277936C55E5C}" type="presParOf" srcId="{775D9D0C-5A29-46D5-A59F-7CA4004B3E7C}" destId="{487552A5-9E25-4C50-ADDA-05703545B8A3}" srcOrd="3" destOrd="0" presId="urn:microsoft.com/office/officeart/2005/8/layout/orgChart1"/>
    <dgm:cxn modelId="{F9DEBB5C-C5B5-43AA-958C-6DCD47FEDD5C}" type="presParOf" srcId="{487552A5-9E25-4C50-ADDA-05703545B8A3}" destId="{0CA46E87-4C5D-4528-AAC0-CEDC0436E6A8}" srcOrd="0" destOrd="0" presId="urn:microsoft.com/office/officeart/2005/8/layout/orgChart1"/>
    <dgm:cxn modelId="{1988E6D8-4010-495B-B19F-890F7A7A6492}" type="presParOf" srcId="{0CA46E87-4C5D-4528-AAC0-CEDC0436E6A8}" destId="{C8BBE017-896F-4982-BEC5-7413E25555C5}" srcOrd="0" destOrd="0" presId="urn:microsoft.com/office/officeart/2005/8/layout/orgChart1"/>
    <dgm:cxn modelId="{D687B6D0-C19B-40F0-9B10-23FE59B02CA2}" type="presParOf" srcId="{0CA46E87-4C5D-4528-AAC0-CEDC0436E6A8}" destId="{38332614-6A76-4DB4-9C4B-93EE3C591C88}" srcOrd="1" destOrd="0" presId="urn:microsoft.com/office/officeart/2005/8/layout/orgChart1"/>
    <dgm:cxn modelId="{EFEB45AB-D26C-45F2-A7BF-0540C4D1F35F}" type="presParOf" srcId="{487552A5-9E25-4C50-ADDA-05703545B8A3}" destId="{463AFE5D-F0BB-4ED7-BE52-72FF57D7C188}" srcOrd="1" destOrd="0" presId="urn:microsoft.com/office/officeart/2005/8/layout/orgChart1"/>
    <dgm:cxn modelId="{F15DEC25-E430-4FEC-B493-21681312C678}" type="presParOf" srcId="{487552A5-9E25-4C50-ADDA-05703545B8A3}" destId="{018BC0C8-A522-4762-AFB2-54DA04AE8D12}" srcOrd="2" destOrd="0" presId="urn:microsoft.com/office/officeart/2005/8/layout/orgChart1"/>
    <dgm:cxn modelId="{50BC5DE6-0A4D-4460-804A-314D3D001ED5}" type="presParOf" srcId="{6413DC7A-2A77-42EF-865F-32F22F534AE4}" destId="{3E793E73-96DD-40E1-92B2-5F1CB94CD401}" srcOrd="2" destOrd="0" presId="urn:microsoft.com/office/officeart/2005/8/layout/orgChart1"/>
    <dgm:cxn modelId="{AA3AE859-5625-4BC5-8B04-A3CDDE2CD81D}" type="presParOf" srcId="{693A0A77-E1F2-4CF0-B238-8BF8402D7CBC}" destId="{C7480DED-6477-4D9A-8B92-1F268AA48D3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8A3161-950A-4523-80C3-B75E2D45FEC9}" type="doc">
      <dgm:prSet loTypeId="urn:microsoft.com/office/officeart/2005/8/layout/orgChart1" loCatId="hierarchy" qsTypeId="urn:microsoft.com/office/officeart/2005/8/quickstyle/simple2" qsCatId="simple" csTypeId="urn:microsoft.com/office/officeart/2005/8/colors/colorful4" csCatId="colorful" phldr="1"/>
      <dgm:spPr/>
      <dgm:t>
        <a:bodyPr/>
        <a:lstStyle/>
        <a:p>
          <a:endParaRPr lang="en-US"/>
        </a:p>
      </dgm:t>
    </dgm:pt>
    <dgm:pt modelId="{07DC3D29-B9D5-4259-B28B-0B2C74330458}">
      <dgm:prSet phldrT="[Text]" custT="1"/>
      <dgm:spPr/>
      <dgm:t>
        <a:bodyPr/>
        <a:lstStyle/>
        <a:p>
          <a:r>
            <a:rPr lang="en-US" sz="2000" dirty="0"/>
            <a:t>Hazardous Area Classification</a:t>
          </a:r>
        </a:p>
      </dgm:t>
    </dgm:pt>
    <dgm:pt modelId="{492E2E91-809C-4019-9DF3-95FB24AA0556}" type="parTrans" cxnId="{1E0A7021-75B9-402D-B8C1-4706159D81E3}">
      <dgm:prSet/>
      <dgm:spPr/>
      <dgm:t>
        <a:bodyPr/>
        <a:lstStyle/>
        <a:p>
          <a:endParaRPr lang="en-US"/>
        </a:p>
      </dgm:t>
    </dgm:pt>
    <dgm:pt modelId="{5F5886E3-E786-42CF-B937-F1CFD528EA32}" type="sibTrans" cxnId="{1E0A7021-75B9-402D-B8C1-4706159D81E3}">
      <dgm:prSet/>
      <dgm:spPr/>
      <dgm:t>
        <a:bodyPr/>
        <a:lstStyle/>
        <a:p>
          <a:endParaRPr lang="en-US"/>
        </a:p>
      </dgm:t>
    </dgm:pt>
    <dgm:pt modelId="{1E12001C-AA2A-47F9-9F47-5CAC5E741E73}">
      <dgm:prSet phldrT="[Text]"/>
      <dgm:spPr/>
      <dgm:t>
        <a:bodyPr/>
        <a:lstStyle/>
        <a:p>
          <a:r>
            <a:rPr lang="en-US" dirty="0"/>
            <a:t>Class/Division System</a:t>
          </a:r>
        </a:p>
      </dgm:t>
    </dgm:pt>
    <dgm:pt modelId="{DC08D2E1-72AC-4A97-B90C-C517C377EED3}" type="parTrans" cxnId="{29A6FB8E-4ED6-48A1-B090-A4F4E147B3D7}">
      <dgm:prSet/>
      <dgm:spPr/>
      <dgm:t>
        <a:bodyPr/>
        <a:lstStyle/>
        <a:p>
          <a:endParaRPr lang="en-US"/>
        </a:p>
      </dgm:t>
    </dgm:pt>
    <dgm:pt modelId="{43D665D9-02BF-4097-B2E4-767C18B77E5D}" type="sibTrans" cxnId="{29A6FB8E-4ED6-48A1-B090-A4F4E147B3D7}">
      <dgm:prSet/>
      <dgm:spPr/>
      <dgm:t>
        <a:bodyPr/>
        <a:lstStyle/>
        <a:p>
          <a:endParaRPr lang="en-US"/>
        </a:p>
      </dgm:t>
    </dgm:pt>
    <dgm:pt modelId="{F9733B5F-7B81-4D18-9B30-CE3C2544876B}">
      <dgm:prSet phldrT="[Text]"/>
      <dgm:spPr/>
      <dgm:t>
        <a:bodyPr/>
        <a:lstStyle/>
        <a:p>
          <a:r>
            <a:rPr lang="en-US" dirty="0"/>
            <a:t>Zone System</a:t>
          </a:r>
        </a:p>
      </dgm:t>
    </dgm:pt>
    <dgm:pt modelId="{E83A8160-DB94-4FAF-B783-9C449841CC17}" type="parTrans" cxnId="{C52E0ED6-F4E7-420B-AA62-52EE8BAB5FD0}">
      <dgm:prSet/>
      <dgm:spPr/>
      <dgm:t>
        <a:bodyPr/>
        <a:lstStyle/>
        <a:p>
          <a:endParaRPr lang="en-US"/>
        </a:p>
      </dgm:t>
    </dgm:pt>
    <dgm:pt modelId="{ABE83385-A91A-413B-9168-2B7EC0DB26BB}" type="sibTrans" cxnId="{C52E0ED6-F4E7-420B-AA62-52EE8BAB5FD0}">
      <dgm:prSet/>
      <dgm:spPr/>
      <dgm:t>
        <a:bodyPr/>
        <a:lstStyle/>
        <a:p>
          <a:endParaRPr lang="en-US"/>
        </a:p>
      </dgm:t>
    </dgm:pt>
    <dgm:pt modelId="{BE174B7F-F61B-4870-A9E4-51755243CD5B}">
      <dgm:prSet phldrT="[Text]"/>
      <dgm:spPr/>
      <dgm:t>
        <a:bodyPr/>
        <a:lstStyle/>
        <a:p>
          <a:r>
            <a:rPr lang="en-US" dirty="0"/>
            <a:t>Class</a:t>
          </a:r>
        </a:p>
      </dgm:t>
    </dgm:pt>
    <dgm:pt modelId="{ED1FE104-87CA-400A-8AC1-63B908421B32}" type="parTrans" cxnId="{9B0FD919-3CC3-46D7-97D0-93EE43F76B8A}">
      <dgm:prSet/>
      <dgm:spPr/>
      <dgm:t>
        <a:bodyPr/>
        <a:lstStyle/>
        <a:p>
          <a:endParaRPr lang="en-US"/>
        </a:p>
      </dgm:t>
    </dgm:pt>
    <dgm:pt modelId="{AABEB86A-A512-4539-930E-062E31C101E9}" type="sibTrans" cxnId="{9B0FD919-3CC3-46D7-97D0-93EE43F76B8A}">
      <dgm:prSet/>
      <dgm:spPr/>
      <dgm:t>
        <a:bodyPr/>
        <a:lstStyle/>
        <a:p>
          <a:endParaRPr lang="en-US"/>
        </a:p>
      </dgm:t>
    </dgm:pt>
    <dgm:pt modelId="{B94CBD25-3103-460C-8E2F-ED1803AB7BD0}">
      <dgm:prSet phldrT="[Text]"/>
      <dgm:spPr/>
      <dgm:t>
        <a:bodyPr/>
        <a:lstStyle/>
        <a:p>
          <a:r>
            <a:rPr lang="en-US" dirty="0"/>
            <a:t>Division</a:t>
          </a:r>
        </a:p>
      </dgm:t>
    </dgm:pt>
    <dgm:pt modelId="{3C9455B7-1875-4082-A5FF-685F76A7FF27}" type="parTrans" cxnId="{6FDB2EEE-F38D-4938-BC34-6455428D1DA2}">
      <dgm:prSet/>
      <dgm:spPr/>
      <dgm:t>
        <a:bodyPr/>
        <a:lstStyle/>
        <a:p>
          <a:endParaRPr lang="en-US"/>
        </a:p>
      </dgm:t>
    </dgm:pt>
    <dgm:pt modelId="{7D5327D6-D865-4AB5-AA52-84A8FAD9A16C}" type="sibTrans" cxnId="{6FDB2EEE-F38D-4938-BC34-6455428D1DA2}">
      <dgm:prSet/>
      <dgm:spPr/>
      <dgm:t>
        <a:bodyPr/>
        <a:lstStyle/>
        <a:p>
          <a:endParaRPr lang="en-US"/>
        </a:p>
      </dgm:t>
    </dgm:pt>
    <dgm:pt modelId="{E6DEA874-822E-4748-91C7-959D5B5DA8F6}">
      <dgm:prSet phldrT="[Text]"/>
      <dgm:spPr/>
      <dgm:t>
        <a:bodyPr/>
        <a:lstStyle/>
        <a:p>
          <a:r>
            <a:rPr lang="en-US" dirty="0"/>
            <a:t>Group</a:t>
          </a:r>
        </a:p>
      </dgm:t>
    </dgm:pt>
    <dgm:pt modelId="{8C876725-B562-4EBA-93F4-73B35B11E5EE}" type="parTrans" cxnId="{62CC044B-5FAB-4A71-AC9D-466D54056E7B}">
      <dgm:prSet/>
      <dgm:spPr/>
      <dgm:t>
        <a:bodyPr/>
        <a:lstStyle/>
        <a:p>
          <a:endParaRPr lang="en-US"/>
        </a:p>
      </dgm:t>
    </dgm:pt>
    <dgm:pt modelId="{4D8B258A-6656-4D73-A8C3-C85B1E8B37DA}" type="sibTrans" cxnId="{62CC044B-5FAB-4A71-AC9D-466D54056E7B}">
      <dgm:prSet/>
      <dgm:spPr/>
      <dgm:t>
        <a:bodyPr/>
        <a:lstStyle/>
        <a:p>
          <a:endParaRPr lang="en-US"/>
        </a:p>
      </dgm:t>
    </dgm:pt>
    <dgm:pt modelId="{6CCE8989-3527-4A2F-B0E7-28737738F8E9}">
      <dgm:prSet phldrT="[Text]"/>
      <dgm:spPr/>
      <dgm:t>
        <a:bodyPr/>
        <a:lstStyle/>
        <a:p>
          <a:r>
            <a:rPr lang="en-US" dirty="0"/>
            <a:t>Class I</a:t>
          </a:r>
        </a:p>
      </dgm:t>
    </dgm:pt>
    <dgm:pt modelId="{F3FA94EA-21EF-4A5A-94DA-5B1FE1204D8D}" type="parTrans" cxnId="{D1AAC092-2C5D-4A02-BCDA-FC6057E30378}">
      <dgm:prSet/>
      <dgm:spPr/>
      <dgm:t>
        <a:bodyPr/>
        <a:lstStyle/>
        <a:p>
          <a:endParaRPr lang="en-US"/>
        </a:p>
      </dgm:t>
    </dgm:pt>
    <dgm:pt modelId="{6609E60D-E13D-4C6A-BF00-02AADBE7BDEC}" type="sibTrans" cxnId="{D1AAC092-2C5D-4A02-BCDA-FC6057E30378}">
      <dgm:prSet/>
      <dgm:spPr/>
      <dgm:t>
        <a:bodyPr/>
        <a:lstStyle/>
        <a:p>
          <a:endParaRPr lang="en-US"/>
        </a:p>
      </dgm:t>
    </dgm:pt>
    <dgm:pt modelId="{BC0B3B22-4CEF-4523-B912-742B5990220A}">
      <dgm:prSet phldrT="[Text]"/>
      <dgm:spPr/>
      <dgm:t>
        <a:bodyPr/>
        <a:lstStyle/>
        <a:p>
          <a:r>
            <a:rPr lang="en-US" dirty="0"/>
            <a:t>Class II</a:t>
          </a:r>
        </a:p>
      </dgm:t>
    </dgm:pt>
    <dgm:pt modelId="{67CC6DC8-42EC-4013-8546-9F8843416456}" type="parTrans" cxnId="{50025D0C-001C-4F2F-B3B2-C2A3B50007A7}">
      <dgm:prSet/>
      <dgm:spPr/>
      <dgm:t>
        <a:bodyPr/>
        <a:lstStyle/>
        <a:p>
          <a:endParaRPr lang="en-US"/>
        </a:p>
      </dgm:t>
    </dgm:pt>
    <dgm:pt modelId="{8EAEC39A-607C-481D-A942-B7228D3DEB6C}" type="sibTrans" cxnId="{50025D0C-001C-4F2F-B3B2-C2A3B50007A7}">
      <dgm:prSet/>
      <dgm:spPr/>
      <dgm:t>
        <a:bodyPr/>
        <a:lstStyle/>
        <a:p>
          <a:endParaRPr lang="en-US"/>
        </a:p>
      </dgm:t>
    </dgm:pt>
    <dgm:pt modelId="{78B61D4D-011B-428F-AF93-3D82727DB91B}">
      <dgm:prSet phldrT="[Text]"/>
      <dgm:spPr/>
      <dgm:t>
        <a:bodyPr/>
        <a:lstStyle/>
        <a:p>
          <a:r>
            <a:rPr lang="en-US" dirty="0"/>
            <a:t>Class III</a:t>
          </a:r>
        </a:p>
      </dgm:t>
    </dgm:pt>
    <dgm:pt modelId="{1F6E378A-60EF-4E75-A7F6-371E065B7BD3}" type="parTrans" cxnId="{F5678820-1A46-452D-9065-F576574AEF04}">
      <dgm:prSet/>
      <dgm:spPr/>
      <dgm:t>
        <a:bodyPr/>
        <a:lstStyle/>
        <a:p>
          <a:endParaRPr lang="en-US"/>
        </a:p>
      </dgm:t>
    </dgm:pt>
    <dgm:pt modelId="{85502BBB-885A-41CC-85A7-E1CC188D6003}" type="sibTrans" cxnId="{F5678820-1A46-452D-9065-F576574AEF04}">
      <dgm:prSet/>
      <dgm:spPr/>
      <dgm:t>
        <a:bodyPr/>
        <a:lstStyle/>
        <a:p>
          <a:endParaRPr lang="en-US"/>
        </a:p>
      </dgm:t>
    </dgm:pt>
    <dgm:pt modelId="{E60B1BEE-B6B7-4D22-9B8D-9CF2936A30A5}">
      <dgm:prSet phldrT="[Text]"/>
      <dgm:spPr/>
      <dgm:t>
        <a:bodyPr/>
        <a:lstStyle/>
        <a:p>
          <a:r>
            <a:rPr lang="en-US" dirty="0"/>
            <a:t>Division 1</a:t>
          </a:r>
        </a:p>
      </dgm:t>
    </dgm:pt>
    <dgm:pt modelId="{6A028BFE-7215-4BE9-A2FF-0F589A09FFE8}" type="parTrans" cxnId="{5C4EEB23-E5BC-4DCF-814E-E001B2B425CC}">
      <dgm:prSet/>
      <dgm:spPr/>
      <dgm:t>
        <a:bodyPr/>
        <a:lstStyle/>
        <a:p>
          <a:endParaRPr lang="en-US"/>
        </a:p>
      </dgm:t>
    </dgm:pt>
    <dgm:pt modelId="{D0720A9C-D241-4762-BC3F-D47918CBBE31}" type="sibTrans" cxnId="{5C4EEB23-E5BC-4DCF-814E-E001B2B425CC}">
      <dgm:prSet/>
      <dgm:spPr/>
      <dgm:t>
        <a:bodyPr/>
        <a:lstStyle/>
        <a:p>
          <a:endParaRPr lang="en-US"/>
        </a:p>
      </dgm:t>
    </dgm:pt>
    <dgm:pt modelId="{368917D6-16C5-4094-983E-8AD682187D87}">
      <dgm:prSet phldrT="[Text]"/>
      <dgm:spPr/>
      <dgm:t>
        <a:bodyPr/>
        <a:lstStyle/>
        <a:p>
          <a:r>
            <a:rPr lang="en-US" dirty="0"/>
            <a:t>Division 2</a:t>
          </a:r>
        </a:p>
      </dgm:t>
    </dgm:pt>
    <dgm:pt modelId="{255553D1-5950-4E23-BF71-4C68F2C4B620}" type="parTrans" cxnId="{F0636474-72B3-4CD1-A882-B403A0E99203}">
      <dgm:prSet/>
      <dgm:spPr/>
      <dgm:t>
        <a:bodyPr/>
        <a:lstStyle/>
        <a:p>
          <a:endParaRPr lang="en-US"/>
        </a:p>
      </dgm:t>
    </dgm:pt>
    <dgm:pt modelId="{6D0BBD18-D60A-4E99-A90B-CC573B312935}" type="sibTrans" cxnId="{F0636474-72B3-4CD1-A882-B403A0E99203}">
      <dgm:prSet/>
      <dgm:spPr/>
      <dgm:t>
        <a:bodyPr/>
        <a:lstStyle/>
        <a:p>
          <a:endParaRPr lang="en-US"/>
        </a:p>
      </dgm:t>
    </dgm:pt>
    <dgm:pt modelId="{B977DA14-AF67-4FDC-8B8F-E017EBE87DFD}">
      <dgm:prSet phldrT="[Text]"/>
      <dgm:spPr/>
      <dgm:t>
        <a:bodyPr/>
        <a:lstStyle/>
        <a:p>
          <a:r>
            <a:rPr lang="en-US" dirty="0"/>
            <a:t>Group A</a:t>
          </a:r>
        </a:p>
      </dgm:t>
    </dgm:pt>
    <dgm:pt modelId="{6156C92C-07EE-407A-88E2-4916DBB2F037}" type="parTrans" cxnId="{B1BB5D7C-6BCF-43F7-B21A-CDC256FA2AC7}">
      <dgm:prSet/>
      <dgm:spPr/>
      <dgm:t>
        <a:bodyPr/>
        <a:lstStyle/>
        <a:p>
          <a:endParaRPr lang="en-US"/>
        </a:p>
      </dgm:t>
    </dgm:pt>
    <dgm:pt modelId="{1C78560D-C808-4200-9C70-2A9B1A091DDA}" type="sibTrans" cxnId="{B1BB5D7C-6BCF-43F7-B21A-CDC256FA2AC7}">
      <dgm:prSet/>
      <dgm:spPr/>
      <dgm:t>
        <a:bodyPr/>
        <a:lstStyle/>
        <a:p>
          <a:endParaRPr lang="en-US"/>
        </a:p>
      </dgm:t>
    </dgm:pt>
    <dgm:pt modelId="{B1A542F2-5FA6-4ED6-97FC-0C3F00E8F209}">
      <dgm:prSet phldrT="[Text]"/>
      <dgm:spPr/>
      <dgm:t>
        <a:bodyPr/>
        <a:lstStyle/>
        <a:p>
          <a:r>
            <a:rPr lang="en-US" dirty="0"/>
            <a:t>Group B</a:t>
          </a:r>
        </a:p>
      </dgm:t>
    </dgm:pt>
    <dgm:pt modelId="{3307597C-4FD1-4AD5-8459-020D10B29928}" type="parTrans" cxnId="{5E6E9958-710E-4342-B509-82148A2C52B4}">
      <dgm:prSet/>
      <dgm:spPr/>
      <dgm:t>
        <a:bodyPr/>
        <a:lstStyle/>
        <a:p>
          <a:endParaRPr lang="en-US"/>
        </a:p>
      </dgm:t>
    </dgm:pt>
    <dgm:pt modelId="{525D1B7F-EB4C-46E2-A85E-09A8B8E0670F}" type="sibTrans" cxnId="{5E6E9958-710E-4342-B509-82148A2C52B4}">
      <dgm:prSet/>
      <dgm:spPr/>
      <dgm:t>
        <a:bodyPr/>
        <a:lstStyle/>
        <a:p>
          <a:endParaRPr lang="en-US"/>
        </a:p>
      </dgm:t>
    </dgm:pt>
    <dgm:pt modelId="{976EB055-EA74-4CB3-87FC-0EA7BD00FBFD}">
      <dgm:prSet phldrT="[Text]"/>
      <dgm:spPr/>
      <dgm:t>
        <a:bodyPr/>
        <a:lstStyle/>
        <a:p>
          <a:r>
            <a:rPr lang="en-US" dirty="0"/>
            <a:t>Group C</a:t>
          </a:r>
        </a:p>
      </dgm:t>
    </dgm:pt>
    <dgm:pt modelId="{9B8561BD-4ACF-4BF7-AA7A-91DB348815BA}" type="parTrans" cxnId="{575BEDE2-F6C7-4D22-B3EA-F897ACD64D47}">
      <dgm:prSet/>
      <dgm:spPr/>
      <dgm:t>
        <a:bodyPr/>
        <a:lstStyle/>
        <a:p>
          <a:endParaRPr lang="en-US"/>
        </a:p>
      </dgm:t>
    </dgm:pt>
    <dgm:pt modelId="{84CE5900-0EAA-417C-B004-19061D2E8B5E}" type="sibTrans" cxnId="{575BEDE2-F6C7-4D22-B3EA-F897ACD64D47}">
      <dgm:prSet/>
      <dgm:spPr/>
      <dgm:t>
        <a:bodyPr/>
        <a:lstStyle/>
        <a:p>
          <a:endParaRPr lang="en-US"/>
        </a:p>
      </dgm:t>
    </dgm:pt>
    <dgm:pt modelId="{2683E98F-469A-4FC4-A9DD-E58BAF40369E}">
      <dgm:prSet phldrT="[Text]"/>
      <dgm:spPr/>
      <dgm:t>
        <a:bodyPr/>
        <a:lstStyle/>
        <a:p>
          <a:r>
            <a:rPr lang="en-US" dirty="0"/>
            <a:t>Group D</a:t>
          </a:r>
        </a:p>
      </dgm:t>
    </dgm:pt>
    <dgm:pt modelId="{70976E57-AF29-47F0-A12C-E209DC62B743}" type="parTrans" cxnId="{45CC0DD8-256B-48BA-93C6-8C2C68DB71B4}">
      <dgm:prSet/>
      <dgm:spPr/>
      <dgm:t>
        <a:bodyPr/>
        <a:lstStyle/>
        <a:p>
          <a:endParaRPr lang="en-US"/>
        </a:p>
      </dgm:t>
    </dgm:pt>
    <dgm:pt modelId="{33CE186B-23BE-4A2B-B497-AA757A77AAE0}" type="sibTrans" cxnId="{45CC0DD8-256B-48BA-93C6-8C2C68DB71B4}">
      <dgm:prSet/>
      <dgm:spPr/>
      <dgm:t>
        <a:bodyPr/>
        <a:lstStyle/>
        <a:p>
          <a:endParaRPr lang="en-US"/>
        </a:p>
      </dgm:t>
    </dgm:pt>
    <dgm:pt modelId="{9CEE2479-821B-404A-82CB-8C8E993CC659}">
      <dgm:prSet phldrT="[Text]"/>
      <dgm:spPr/>
      <dgm:t>
        <a:bodyPr/>
        <a:lstStyle/>
        <a:p>
          <a:r>
            <a:rPr lang="en-US" dirty="0"/>
            <a:t>Group E</a:t>
          </a:r>
        </a:p>
      </dgm:t>
    </dgm:pt>
    <dgm:pt modelId="{56EAE6A4-7382-4B06-AA97-CBDD4413F453}" type="parTrans" cxnId="{F6EF4136-6ECD-4409-BBCD-C10577C3FE3A}">
      <dgm:prSet/>
      <dgm:spPr/>
      <dgm:t>
        <a:bodyPr/>
        <a:lstStyle/>
        <a:p>
          <a:endParaRPr lang="en-US"/>
        </a:p>
      </dgm:t>
    </dgm:pt>
    <dgm:pt modelId="{B5112CED-85DF-4D13-BE13-95346AB49A07}" type="sibTrans" cxnId="{F6EF4136-6ECD-4409-BBCD-C10577C3FE3A}">
      <dgm:prSet/>
      <dgm:spPr/>
      <dgm:t>
        <a:bodyPr/>
        <a:lstStyle/>
        <a:p>
          <a:endParaRPr lang="en-US"/>
        </a:p>
      </dgm:t>
    </dgm:pt>
    <dgm:pt modelId="{1F86ABF7-B3B0-4C71-9BD0-709F95781E27}">
      <dgm:prSet phldrT="[Text]"/>
      <dgm:spPr/>
      <dgm:t>
        <a:bodyPr/>
        <a:lstStyle/>
        <a:p>
          <a:r>
            <a:rPr lang="en-US" dirty="0"/>
            <a:t>Group F</a:t>
          </a:r>
        </a:p>
      </dgm:t>
    </dgm:pt>
    <dgm:pt modelId="{FA23F4FC-1BAD-4B97-8F3A-14DF6934E26F}" type="parTrans" cxnId="{AA8797F3-AD6B-469A-821E-D4D04066F6C3}">
      <dgm:prSet/>
      <dgm:spPr/>
      <dgm:t>
        <a:bodyPr/>
        <a:lstStyle/>
        <a:p>
          <a:endParaRPr lang="en-US"/>
        </a:p>
      </dgm:t>
    </dgm:pt>
    <dgm:pt modelId="{F1F05972-E0E4-4ADF-8FAA-5F3519B3898D}" type="sibTrans" cxnId="{AA8797F3-AD6B-469A-821E-D4D04066F6C3}">
      <dgm:prSet/>
      <dgm:spPr/>
      <dgm:t>
        <a:bodyPr/>
        <a:lstStyle/>
        <a:p>
          <a:endParaRPr lang="en-US"/>
        </a:p>
      </dgm:t>
    </dgm:pt>
    <dgm:pt modelId="{005AD939-8978-4F10-82C9-763C8F387766}">
      <dgm:prSet phldrT="[Text]"/>
      <dgm:spPr/>
      <dgm:t>
        <a:bodyPr/>
        <a:lstStyle/>
        <a:p>
          <a:r>
            <a:rPr lang="en-US" dirty="0"/>
            <a:t>Group G</a:t>
          </a:r>
        </a:p>
      </dgm:t>
    </dgm:pt>
    <dgm:pt modelId="{AE7C82EF-70F1-4E89-87EC-DD29149F8F23}" type="parTrans" cxnId="{B1F61AF4-3093-46BA-9828-2AD531F3496A}">
      <dgm:prSet/>
      <dgm:spPr/>
      <dgm:t>
        <a:bodyPr/>
        <a:lstStyle/>
        <a:p>
          <a:endParaRPr lang="en-US"/>
        </a:p>
      </dgm:t>
    </dgm:pt>
    <dgm:pt modelId="{E47F48BA-6BA3-47A6-BC36-25628B221912}" type="sibTrans" cxnId="{B1F61AF4-3093-46BA-9828-2AD531F3496A}">
      <dgm:prSet/>
      <dgm:spPr/>
      <dgm:t>
        <a:bodyPr/>
        <a:lstStyle/>
        <a:p>
          <a:endParaRPr lang="en-US"/>
        </a:p>
      </dgm:t>
    </dgm:pt>
    <dgm:pt modelId="{C148CCCF-24D9-4EB4-91A2-10C2EE597ABE}">
      <dgm:prSet phldrT="[Text]"/>
      <dgm:spPr/>
      <dgm:t>
        <a:bodyPr/>
        <a:lstStyle/>
        <a:p>
          <a:r>
            <a:rPr lang="en-US" dirty="0"/>
            <a:t>Zone </a:t>
          </a:r>
        </a:p>
      </dgm:t>
    </dgm:pt>
    <dgm:pt modelId="{021399D6-FDD8-4F9A-B66A-E9D14346401A}" type="parTrans" cxnId="{F773B4C0-4109-4A64-8E02-551A8933CCAA}">
      <dgm:prSet/>
      <dgm:spPr/>
      <dgm:t>
        <a:bodyPr/>
        <a:lstStyle/>
        <a:p>
          <a:endParaRPr lang="en-US"/>
        </a:p>
      </dgm:t>
    </dgm:pt>
    <dgm:pt modelId="{25E088B5-CAE5-4CD9-A3AA-5357CC49933C}" type="sibTrans" cxnId="{F773B4C0-4109-4A64-8E02-551A8933CCAA}">
      <dgm:prSet/>
      <dgm:spPr/>
      <dgm:t>
        <a:bodyPr/>
        <a:lstStyle/>
        <a:p>
          <a:endParaRPr lang="en-US"/>
        </a:p>
      </dgm:t>
    </dgm:pt>
    <dgm:pt modelId="{FAC79068-600F-4D4B-AEBB-EDD12A5348D5}">
      <dgm:prSet phldrT="[Text]"/>
      <dgm:spPr/>
      <dgm:t>
        <a:bodyPr/>
        <a:lstStyle/>
        <a:p>
          <a:r>
            <a:rPr lang="en-US" dirty="0"/>
            <a:t>Group</a:t>
          </a:r>
        </a:p>
      </dgm:t>
    </dgm:pt>
    <dgm:pt modelId="{C26A81C6-2064-4E87-806E-53AF5098CFBA}" type="parTrans" cxnId="{E9C4DD16-362B-4C51-9FEC-F60513725A83}">
      <dgm:prSet/>
      <dgm:spPr/>
      <dgm:t>
        <a:bodyPr/>
        <a:lstStyle/>
        <a:p>
          <a:endParaRPr lang="en-US"/>
        </a:p>
      </dgm:t>
    </dgm:pt>
    <dgm:pt modelId="{C504EDCD-2581-4310-81A6-DDB182EA314B}" type="sibTrans" cxnId="{E9C4DD16-362B-4C51-9FEC-F60513725A83}">
      <dgm:prSet/>
      <dgm:spPr/>
      <dgm:t>
        <a:bodyPr/>
        <a:lstStyle/>
        <a:p>
          <a:endParaRPr lang="en-US"/>
        </a:p>
      </dgm:t>
    </dgm:pt>
    <dgm:pt modelId="{D1766BAB-16E6-4FEC-BEFE-136A311620E5}">
      <dgm:prSet phldrT="[Text]"/>
      <dgm:spPr/>
      <dgm:t>
        <a:bodyPr/>
        <a:lstStyle/>
        <a:p>
          <a:r>
            <a:rPr lang="en-US" dirty="0"/>
            <a:t>Zone (Gas)</a:t>
          </a:r>
        </a:p>
      </dgm:t>
    </dgm:pt>
    <dgm:pt modelId="{D4C7D351-BE36-48AA-847C-C5AE641B9894}" type="parTrans" cxnId="{7737211F-A8F4-4840-B4F7-666A828646B2}">
      <dgm:prSet/>
      <dgm:spPr/>
      <dgm:t>
        <a:bodyPr/>
        <a:lstStyle/>
        <a:p>
          <a:endParaRPr lang="en-US"/>
        </a:p>
      </dgm:t>
    </dgm:pt>
    <dgm:pt modelId="{D73E880C-1325-4EFB-BF7C-ECF0AA9846E3}" type="sibTrans" cxnId="{7737211F-A8F4-4840-B4F7-666A828646B2}">
      <dgm:prSet/>
      <dgm:spPr/>
      <dgm:t>
        <a:bodyPr/>
        <a:lstStyle/>
        <a:p>
          <a:endParaRPr lang="en-US"/>
        </a:p>
      </dgm:t>
    </dgm:pt>
    <dgm:pt modelId="{D7A7CC41-3DA4-43A2-A69B-E7C4B645B014}">
      <dgm:prSet phldrT="[Text]"/>
      <dgm:spPr/>
      <dgm:t>
        <a:bodyPr/>
        <a:lstStyle/>
        <a:p>
          <a:r>
            <a:rPr lang="en-US" dirty="0"/>
            <a:t>Zone (Dust)</a:t>
          </a:r>
        </a:p>
      </dgm:t>
    </dgm:pt>
    <dgm:pt modelId="{3590367C-7C44-4BD0-8F51-49AFF3000D56}" type="parTrans" cxnId="{53D5E8F0-F936-4F00-AF66-09FCEF2EEE91}">
      <dgm:prSet/>
      <dgm:spPr/>
      <dgm:t>
        <a:bodyPr/>
        <a:lstStyle/>
        <a:p>
          <a:endParaRPr lang="en-US"/>
        </a:p>
      </dgm:t>
    </dgm:pt>
    <dgm:pt modelId="{EA32C9A9-66FA-4070-A44F-CD648D2F0D1B}" type="sibTrans" cxnId="{53D5E8F0-F936-4F00-AF66-09FCEF2EEE91}">
      <dgm:prSet/>
      <dgm:spPr/>
      <dgm:t>
        <a:bodyPr/>
        <a:lstStyle/>
        <a:p>
          <a:endParaRPr lang="en-US"/>
        </a:p>
      </dgm:t>
    </dgm:pt>
    <dgm:pt modelId="{55FC1EA4-7E25-4859-9975-A5E068EA3E0E}">
      <dgm:prSet phldrT="[Text]"/>
      <dgm:spPr/>
      <dgm:t>
        <a:bodyPr/>
        <a:lstStyle/>
        <a:p>
          <a:r>
            <a:rPr lang="en-US" dirty="0"/>
            <a:t>Zone 0</a:t>
          </a:r>
        </a:p>
      </dgm:t>
    </dgm:pt>
    <dgm:pt modelId="{2B91DC0A-21F2-4C7C-AA33-797223302CDB}" type="parTrans" cxnId="{17B79A24-9565-4EB7-9903-454D71371A33}">
      <dgm:prSet/>
      <dgm:spPr/>
      <dgm:t>
        <a:bodyPr/>
        <a:lstStyle/>
        <a:p>
          <a:endParaRPr lang="en-US"/>
        </a:p>
      </dgm:t>
    </dgm:pt>
    <dgm:pt modelId="{52C2E1B6-74C9-4A5B-90CF-6735F381F3BE}" type="sibTrans" cxnId="{17B79A24-9565-4EB7-9903-454D71371A33}">
      <dgm:prSet/>
      <dgm:spPr/>
      <dgm:t>
        <a:bodyPr/>
        <a:lstStyle/>
        <a:p>
          <a:endParaRPr lang="en-US"/>
        </a:p>
      </dgm:t>
    </dgm:pt>
    <dgm:pt modelId="{BC5C1E68-AFE5-4A0C-A0A4-817D5B80A7AB}">
      <dgm:prSet phldrT="[Text]"/>
      <dgm:spPr/>
      <dgm:t>
        <a:bodyPr/>
        <a:lstStyle/>
        <a:p>
          <a:r>
            <a:rPr lang="en-US" dirty="0"/>
            <a:t>Zone 1</a:t>
          </a:r>
        </a:p>
      </dgm:t>
    </dgm:pt>
    <dgm:pt modelId="{1C64472B-9535-48B2-8EE3-57994D07E045}" type="parTrans" cxnId="{B6D8F0A6-5B42-4D83-8429-DED42EAC0CD3}">
      <dgm:prSet/>
      <dgm:spPr/>
      <dgm:t>
        <a:bodyPr/>
        <a:lstStyle/>
        <a:p>
          <a:endParaRPr lang="en-US"/>
        </a:p>
      </dgm:t>
    </dgm:pt>
    <dgm:pt modelId="{7D716FD7-79B2-4C27-A9DB-35142BD476B7}" type="sibTrans" cxnId="{B6D8F0A6-5B42-4D83-8429-DED42EAC0CD3}">
      <dgm:prSet/>
      <dgm:spPr/>
      <dgm:t>
        <a:bodyPr/>
        <a:lstStyle/>
        <a:p>
          <a:endParaRPr lang="en-US"/>
        </a:p>
      </dgm:t>
    </dgm:pt>
    <dgm:pt modelId="{91D1A237-3BE4-491B-AD10-BE7FDB682AA3}">
      <dgm:prSet phldrT="[Text]"/>
      <dgm:spPr/>
      <dgm:t>
        <a:bodyPr/>
        <a:lstStyle/>
        <a:p>
          <a:r>
            <a:rPr lang="en-US" dirty="0"/>
            <a:t>Zone 2</a:t>
          </a:r>
        </a:p>
      </dgm:t>
    </dgm:pt>
    <dgm:pt modelId="{7F676FBA-9748-41C8-8373-50A7292F6805}" type="parTrans" cxnId="{FC34D95A-A12E-4F21-A088-FCE33D1754C8}">
      <dgm:prSet/>
      <dgm:spPr/>
      <dgm:t>
        <a:bodyPr/>
        <a:lstStyle/>
        <a:p>
          <a:endParaRPr lang="en-US"/>
        </a:p>
      </dgm:t>
    </dgm:pt>
    <dgm:pt modelId="{BD415375-4DC5-460A-B81A-A5F5BE7D553C}" type="sibTrans" cxnId="{FC34D95A-A12E-4F21-A088-FCE33D1754C8}">
      <dgm:prSet/>
      <dgm:spPr/>
      <dgm:t>
        <a:bodyPr/>
        <a:lstStyle/>
        <a:p>
          <a:endParaRPr lang="en-US"/>
        </a:p>
      </dgm:t>
    </dgm:pt>
    <dgm:pt modelId="{008ABAEB-97CD-43CB-9C73-391C3062738D}">
      <dgm:prSet phldrT="[Text]"/>
      <dgm:spPr/>
      <dgm:t>
        <a:bodyPr/>
        <a:lstStyle/>
        <a:p>
          <a:r>
            <a:rPr lang="en-US" dirty="0"/>
            <a:t>Zone 20</a:t>
          </a:r>
        </a:p>
      </dgm:t>
    </dgm:pt>
    <dgm:pt modelId="{D5ED6997-FADE-4129-8D09-62F2EEF5685E}" type="parTrans" cxnId="{1841436B-C934-46F9-A9EE-56F74C887015}">
      <dgm:prSet/>
      <dgm:spPr/>
      <dgm:t>
        <a:bodyPr/>
        <a:lstStyle/>
        <a:p>
          <a:endParaRPr lang="en-US"/>
        </a:p>
      </dgm:t>
    </dgm:pt>
    <dgm:pt modelId="{550CD0D1-EE2F-4DD6-BE2B-3FF85CE832CA}" type="sibTrans" cxnId="{1841436B-C934-46F9-A9EE-56F74C887015}">
      <dgm:prSet/>
      <dgm:spPr/>
      <dgm:t>
        <a:bodyPr/>
        <a:lstStyle/>
        <a:p>
          <a:endParaRPr lang="en-US"/>
        </a:p>
      </dgm:t>
    </dgm:pt>
    <dgm:pt modelId="{6B5EDF59-80AF-406F-8BF4-30163F2911F1}">
      <dgm:prSet phldrT="[Text]"/>
      <dgm:spPr/>
      <dgm:t>
        <a:bodyPr/>
        <a:lstStyle/>
        <a:p>
          <a:r>
            <a:rPr lang="en-US" dirty="0"/>
            <a:t>Zone 21</a:t>
          </a:r>
        </a:p>
      </dgm:t>
    </dgm:pt>
    <dgm:pt modelId="{ECA9A7C4-D46D-4DA3-B7E9-D2A5FE602BE1}" type="parTrans" cxnId="{8B40F4F0-DA58-4A1D-AF55-53991B81CA57}">
      <dgm:prSet/>
      <dgm:spPr/>
      <dgm:t>
        <a:bodyPr/>
        <a:lstStyle/>
        <a:p>
          <a:endParaRPr lang="en-US"/>
        </a:p>
      </dgm:t>
    </dgm:pt>
    <dgm:pt modelId="{7076E690-4647-4A29-AE9B-40328270A4AC}" type="sibTrans" cxnId="{8B40F4F0-DA58-4A1D-AF55-53991B81CA57}">
      <dgm:prSet/>
      <dgm:spPr/>
      <dgm:t>
        <a:bodyPr/>
        <a:lstStyle/>
        <a:p>
          <a:endParaRPr lang="en-US"/>
        </a:p>
      </dgm:t>
    </dgm:pt>
    <dgm:pt modelId="{9873B850-0FCF-4173-9500-D3793C0DE910}">
      <dgm:prSet phldrT="[Text]"/>
      <dgm:spPr/>
      <dgm:t>
        <a:bodyPr/>
        <a:lstStyle/>
        <a:p>
          <a:r>
            <a:rPr lang="en-US" dirty="0"/>
            <a:t>Zone 22</a:t>
          </a:r>
        </a:p>
      </dgm:t>
    </dgm:pt>
    <dgm:pt modelId="{AC54BC58-B6F5-47A7-BD28-3C6EEB08ACBF}" type="parTrans" cxnId="{EA889CDB-14DE-40AE-B676-EC188239815B}">
      <dgm:prSet/>
      <dgm:spPr/>
      <dgm:t>
        <a:bodyPr/>
        <a:lstStyle/>
        <a:p>
          <a:endParaRPr lang="en-US"/>
        </a:p>
      </dgm:t>
    </dgm:pt>
    <dgm:pt modelId="{2C5B242B-5C77-4A02-82C2-909BD1F2CE48}" type="sibTrans" cxnId="{EA889CDB-14DE-40AE-B676-EC188239815B}">
      <dgm:prSet/>
      <dgm:spPr/>
      <dgm:t>
        <a:bodyPr/>
        <a:lstStyle/>
        <a:p>
          <a:endParaRPr lang="en-US"/>
        </a:p>
      </dgm:t>
    </dgm:pt>
    <dgm:pt modelId="{4409D0E0-AAC1-4BBF-A6ED-BBAC432C59B1}">
      <dgm:prSet phldrT="[Text]"/>
      <dgm:spPr/>
      <dgm:t>
        <a:bodyPr/>
        <a:lstStyle/>
        <a:p>
          <a:r>
            <a:rPr lang="en-US" dirty="0"/>
            <a:t>Group I</a:t>
          </a:r>
        </a:p>
      </dgm:t>
    </dgm:pt>
    <dgm:pt modelId="{657BD6E8-7D73-4649-86A5-504C11DDAF63}" type="parTrans" cxnId="{A975C4ED-034C-4869-9B96-16E18AA00408}">
      <dgm:prSet/>
      <dgm:spPr/>
      <dgm:t>
        <a:bodyPr/>
        <a:lstStyle/>
        <a:p>
          <a:endParaRPr lang="en-US"/>
        </a:p>
      </dgm:t>
    </dgm:pt>
    <dgm:pt modelId="{CCAD87E5-79BF-407F-AAE8-D7D50EE0DB6B}" type="sibTrans" cxnId="{A975C4ED-034C-4869-9B96-16E18AA00408}">
      <dgm:prSet/>
      <dgm:spPr/>
      <dgm:t>
        <a:bodyPr/>
        <a:lstStyle/>
        <a:p>
          <a:endParaRPr lang="en-US"/>
        </a:p>
      </dgm:t>
    </dgm:pt>
    <dgm:pt modelId="{D936262D-7BAC-432C-B48E-3CDD2774B92B}">
      <dgm:prSet phldrT="[Text]"/>
      <dgm:spPr/>
      <dgm:t>
        <a:bodyPr/>
        <a:lstStyle/>
        <a:p>
          <a:r>
            <a:rPr lang="en-US" dirty="0"/>
            <a:t>Group II</a:t>
          </a:r>
        </a:p>
      </dgm:t>
    </dgm:pt>
    <dgm:pt modelId="{0F44DA4B-B0F3-4CBD-874B-735897DC0038}" type="parTrans" cxnId="{B43BB82C-A0C1-4B6A-ABDF-3768558842D1}">
      <dgm:prSet/>
      <dgm:spPr/>
      <dgm:t>
        <a:bodyPr/>
        <a:lstStyle/>
        <a:p>
          <a:endParaRPr lang="en-US"/>
        </a:p>
      </dgm:t>
    </dgm:pt>
    <dgm:pt modelId="{AA74AE51-A619-4F2C-8A27-F29250BFBC49}" type="sibTrans" cxnId="{B43BB82C-A0C1-4B6A-ABDF-3768558842D1}">
      <dgm:prSet/>
      <dgm:spPr/>
      <dgm:t>
        <a:bodyPr/>
        <a:lstStyle/>
        <a:p>
          <a:endParaRPr lang="en-US"/>
        </a:p>
      </dgm:t>
    </dgm:pt>
    <dgm:pt modelId="{37939E05-328C-425F-BB52-081643A0D8B4}">
      <dgm:prSet phldrT="[Text]"/>
      <dgm:spPr/>
      <dgm:t>
        <a:bodyPr/>
        <a:lstStyle/>
        <a:p>
          <a:r>
            <a:rPr lang="en-US" dirty="0"/>
            <a:t>Group III</a:t>
          </a:r>
        </a:p>
      </dgm:t>
    </dgm:pt>
    <dgm:pt modelId="{53FF7218-49C4-463E-BA53-8F2F9BD8DBDA}" type="parTrans" cxnId="{30FAA1CD-C977-4F50-A500-536AF8F6E013}">
      <dgm:prSet/>
      <dgm:spPr/>
      <dgm:t>
        <a:bodyPr/>
        <a:lstStyle/>
        <a:p>
          <a:endParaRPr lang="en-US"/>
        </a:p>
      </dgm:t>
    </dgm:pt>
    <dgm:pt modelId="{54238E6E-B36A-4D26-837D-4DD715396BEB}" type="sibTrans" cxnId="{30FAA1CD-C977-4F50-A500-536AF8F6E013}">
      <dgm:prSet/>
      <dgm:spPr/>
      <dgm:t>
        <a:bodyPr/>
        <a:lstStyle/>
        <a:p>
          <a:endParaRPr lang="en-US"/>
        </a:p>
      </dgm:t>
    </dgm:pt>
    <dgm:pt modelId="{8021ACF4-012B-4B7A-B3D4-3269071E0FCE}">
      <dgm:prSet phldrT="[Text]"/>
      <dgm:spPr/>
      <dgm:t>
        <a:bodyPr/>
        <a:lstStyle/>
        <a:p>
          <a:r>
            <a:rPr lang="en-US" dirty="0"/>
            <a:t>Group IIA</a:t>
          </a:r>
        </a:p>
      </dgm:t>
    </dgm:pt>
    <dgm:pt modelId="{E5B3156A-7FCA-4F83-9A3D-40413AE2E67C}" type="parTrans" cxnId="{4EB24C57-9D52-4852-810B-E5B2AD179B17}">
      <dgm:prSet/>
      <dgm:spPr/>
      <dgm:t>
        <a:bodyPr/>
        <a:lstStyle/>
        <a:p>
          <a:endParaRPr lang="en-US"/>
        </a:p>
      </dgm:t>
    </dgm:pt>
    <dgm:pt modelId="{A73E66C6-6EF4-4677-AAAD-2F4A58AB92B2}" type="sibTrans" cxnId="{4EB24C57-9D52-4852-810B-E5B2AD179B17}">
      <dgm:prSet/>
      <dgm:spPr/>
      <dgm:t>
        <a:bodyPr/>
        <a:lstStyle/>
        <a:p>
          <a:endParaRPr lang="en-US"/>
        </a:p>
      </dgm:t>
    </dgm:pt>
    <dgm:pt modelId="{9FC9B163-6CFD-4A1B-A4EE-E913A1E4C233}">
      <dgm:prSet phldrT="[Text]"/>
      <dgm:spPr/>
      <dgm:t>
        <a:bodyPr/>
        <a:lstStyle/>
        <a:p>
          <a:r>
            <a:rPr lang="en-US" dirty="0"/>
            <a:t>Group IIB</a:t>
          </a:r>
        </a:p>
      </dgm:t>
    </dgm:pt>
    <dgm:pt modelId="{A048A75E-51AA-48B1-AC40-71C40EBC4A54}" type="parTrans" cxnId="{5D10161B-91A0-4DB4-9629-477DC3348198}">
      <dgm:prSet/>
      <dgm:spPr/>
      <dgm:t>
        <a:bodyPr/>
        <a:lstStyle/>
        <a:p>
          <a:endParaRPr lang="en-US"/>
        </a:p>
      </dgm:t>
    </dgm:pt>
    <dgm:pt modelId="{9CFC4ABD-297D-4636-A19D-ECC17C0532B3}" type="sibTrans" cxnId="{5D10161B-91A0-4DB4-9629-477DC3348198}">
      <dgm:prSet/>
      <dgm:spPr/>
      <dgm:t>
        <a:bodyPr/>
        <a:lstStyle/>
        <a:p>
          <a:endParaRPr lang="en-US"/>
        </a:p>
      </dgm:t>
    </dgm:pt>
    <dgm:pt modelId="{38AB442D-255F-4F5B-BF55-AE52C2B66708}">
      <dgm:prSet phldrT="[Text]"/>
      <dgm:spPr/>
      <dgm:t>
        <a:bodyPr/>
        <a:lstStyle/>
        <a:p>
          <a:r>
            <a:rPr lang="en-US" dirty="0"/>
            <a:t>Group IIC</a:t>
          </a:r>
        </a:p>
      </dgm:t>
    </dgm:pt>
    <dgm:pt modelId="{9FD2E659-209D-4969-BCA7-C941016C8A2D}" type="parTrans" cxnId="{B4B7010E-BEB4-43AD-9CCF-30D748DB07E4}">
      <dgm:prSet/>
      <dgm:spPr/>
      <dgm:t>
        <a:bodyPr/>
        <a:lstStyle/>
        <a:p>
          <a:endParaRPr lang="en-US"/>
        </a:p>
      </dgm:t>
    </dgm:pt>
    <dgm:pt modelId="{C5BB37F2-1607-4A9D-8E42-4FC57AEA4C3C}" type="sibTrans" cxnId="{B4B7010E-BEB4-43AD-9CCF-30D748DB07E4}">
      <dgm:prSet/>
      <dgm:spPr/>
      <dgm:t>
        <a:bodyPr/>
        <a:lstStyle/>
        <a:p>
          <a:endParaRPr lang="en-US"/>
        </a:p>
      </dgm:t>
    </dgm:pt>
    <dgm:pt modelId="{AC51DF30-C9FD-4A1D-944F-7F7B2DF35F46}">
      <dgm:prSet phldrT="[Text]"/>
      <dgm:spPr/>
      <dgm:t>
        <a:bodyPr/>
        <a:lstStyle/>
        <a:p>
          <a:r>
            <a:rPr lang="en-US" dirty="0"/>
            <a:t>Group IIIA</a:t>
          </a:r>
        </a:p>
      </dgm:t>
    </dgm:pt>
    <dgm:pt modelId="{23BFFF99-3552-4545-8B48-9D71859C6377}" type="parTrans" cxnId="{34AA102B-88B5-41D9-8849-78F9EF964034}">
      <dgm:prSet/>
      <dgm:spPr/>
      <dgm:t>
        <a:bodyPr/>
        <a:lstStyle/>
        <a:p>
          <a:endParaRPr lang="en-US"/>
        </a:p>
      </dgm:t>
    </dgm:pt>
    <dgm:pt modelId="{2BA43EAB-EEC5-4870-B789-60AFED6575FD}" type="sibTrans" cxnId="{34AA102B-88B5-41D9-8849-78F9EF964034}">
      <dgm:prSet/>
      <dgm:spPr/>
      <dgm:t>
        <a:bodyPr/>
        <a:lstStyle/>
        <a:p>
          <a:endParaRPr lang="en-US"/>
        </a:p>
      </dgm:t>
    </dgm:pt>
    <dgm:pt modelId="{614E2699-B890-4C4F-878A-FB5A75F483E2}">
      <dgm:prSet phldrT="[Text]"/>
      <dgm:spPr/>
      <dgm:t>
        <a:bodyPr/>
        <a:lstStyle/>
        <a:p>
          <a:r>
            <a:rPr lang="en-US" dirty="0"/>
            <a:t>Group IIIB</a:t>
          </a:r>
        </a:p>
      </dgm:t>
    </dgm:pt>
    <dgm:pt modelId="{40E0D8AB-9C1C-423F-B64C-33B6D9E64727}" type="parTrans" cxnId="{83ED09C3-7749-4FEA-AAB4-9457EB447B76}">
      <dgm:prSet/>
      <dgm:spPr/>
      <dgm:t>
        <a:bodyPr/>
        <a:lstStyle/>
        <a:p>
          <a:endParaRPr lang="en-US"/>
        </a:p>
      </dgm:t>
    </dgm:pt>
    <dgm:pt modelId="{A57EC586-9BC4-4410-B141-91374D8A3B1D}" type="sibTrans" cxnId="{83ED09C3-7749-4FEA-AAB4-9457EB447B76}">
      <dgm:prSet/>
      <dgm:spPr/>
      <dgm:t>
        <a:bodyPr/>
        <a:lstStyle/>
        <a:p>
          <a:endParaRPr lang="en-US"/>
        </a:p>
      </dgm:t>
    </dgm:pt>
    <dgm:pt modelId="{69B97349-AB7F-4093-9902-32865EA98D7E}">
      <dgm:prSet phldrT="[Text]"/>
      <dgm:spPr/>
      <dgm:t>
        <a:bodyPr/>
        <a:lstStyle/>
        <a:p>
          <a:r>
            <a:rPr lang="en-US" dirty="0"/>
            <a:t>Group IIIC</a:t>
          </a:r>
        </a:p>
      </dgm:t>
    </dgm:pt>
    <dgm:pt modelId="{403642D4-0D20-4A7D-92BE-E03B1824543E}" type="parTrans" cxnId="{A5BFAC70-9109-43BD-89B7-D298EA8D73EA}">
      <dgm:prSet/>
      <dgm:spPr/>
      <dgm:t>
        <a:bodyPr/>
        <a:lstStyle/>
        <a:p>
          <a:endParaRPr lang="en-US"/>
        </a:p>
      </dgm:t>
    </dgm:pt>
    <dgm:pt modelId="{C97C6F73-B5DE-4931-A4D0-C89AEB1029D8}" type="sibTrans" cxnId="{A5BFAC70-9109-43BD-89B7-D298EA8D73EA}">
      <dgm:prSet/>
      <dgm:spPr/>
      <dgm:t>
        <a:bodyPr/>
        <a:lstStyle/>
        <a:p>
          <a:endParaRPr lang="en-US"/>
        </a:p>
      </dgm:t>
    </dgm:pt>
    <dgm:pt modelId="{09642AB1-03CB-4237-8FF9-9F74B1C761BF}" type="pres">
      <dgm:prSet presAssocID="{6D8A3161-950A-4523-80C3-B75E2D45FEC9}" presName="hierChild1" presStyleCnt="0">
        <dgm:presLayoutVars>
          <dgm:orgChart val="1"/>
          <dgm:chPref val="1"/>
          <dgm:dir/>
          <dgm:animOne val="branch"/>
          <dgm:animLvl val="lvl"/>
          <dgm:resizeHandles/>
        </dgm:presLayoutVars>
      </dgm:prSet>
      <dgm:spPr/>
    </dgm:pt>
    <dgm:pt modelId="{6C809BE1-F06B-4E0C-AE11-30B8A5F14CDD}" type="pres">
      <dgm:prSet presAssocID="{07DC3D29-B9D5-4259-B28B-0B2C74330458}" presName="hierRoot1" presStyleCnt="0">
        <dgm:presLayoutVars>
          <dgm:hierBranch val="init"/>
        </dgm:presLayoutVars>
      </dgm:prSet>
      <dgm:spPr/>
    </dgm:pt>
    <dgm:pt modelId="{41CEB65A-A29E-4354-A574-B87CDA168058}" type="pres">
      <dgm:prSet presAssocID="{07DC3D29-B9D5-4259-B28B-0B2C74330458}" presName="rootComposite1" presStyleCnt="0"/>
      <dgm:spPr/>
    </dgm:pt>
    <dgm:pt modelId="{994B80D0-F31B-4F8C-9E32-6C181CB6A500}" type="pres">
      <dgm:prSet presAssocID="{07DC3D29-B9D5-4259-B28B-0B2C74330458}" presName="rootText1" presStyleLbl="node0" presStyleIdx="0" presStyleCnt="1" custScaleX="382574" custLinFactNeighborX="-558" custLinFactNeighborY="-42057">
        <dgm:presLayoutVars>
          <dgm:chPref val="3"/>
        </dgm:presLayoutVars>
      </dgm:prSet>
      <dgm:spPr/>
    </dgm:pt>
    <dgm:pt modelId="{699B186A-3DDB-4D5F-962C-69517D864A45}" type="pres">
      <dgm:prSet presAssocID="{07DC3D29-B9D5-4259-B28B-0B2C74330458}" presName="rootConnector1" presStyleLbl="node1" presStyleIdx="0" presStyleCnt="0"/>
      <dgm:spPr/>
    </dgm:pt>
    <dgm:pt modelId="{39E38A71-C37B-4D29-BFA0-EF7F9FF9C80D}" type="pres">
      <dgm:prSet presAssocID="{07DC3D29-B9D5-4259-B28B-0B2C74330458}" presName="hierChild2" presStyleCnt="0"/>
      <dgm:spPr/>
    </dgm:pt>
    <dgm:pt modelId="{EA44EEB2-2D6B-42B2-87CB-E2DC882664B0}" type="pres">
      <dgm:prSet presAssocID="{DC08D2E1-72AC-4A97-B90C-C517C377EED3}" presName="Name37" presStyleLbl="parChTrans1D2" presStyleIdx="0" presStyleCnt="2"/>
      <dgm:spPr/>
    </dgm:pt>
    <dgm:pt modelId="{CAD08881-1F10-41A9-BCA1-685A9AD705F6}" type="pres">
      <dgm:prSet presAssocID="{1E12001C-AA2A-47F9-9F47-5CAC5E741E73}" presName="hierRoot2" presStyleCnt="0">
        <dgm:presLayoutVars>
          <dgm:hierBranch val="init"/>
        </dgm:presLayoutVars>
      </dgm:prSet>
      <dgm:spPr/>
    </dgm:pt>
    <dgm:pt modelId="{398C6C26-58B7-4677-8F93-78AA247E5F00}" type="pres">
      <dgm:prSet presAssocID="{1E12001C-AA2A-47F9-9F47-5CAC5E741E73}" presName="rootComposite" presStyleCnt="0"/>
      <dgm:spPr/>
    </dgm:pt>
    <dgm:pt modelId="{FC6C5CD9-82E4-4388-B2AA-E41C757E14E6}" type="pres">
      <dgm:prSet presAssocID="{1E12001C-AA2A-47F9-9F47-5CAC5E741E73}" presName="rootText" presStyleLbl="node2" presStyleIdx="0" presStyleCnt="2">
        <dgm:presLayoutVars>
          <dgm:chPref val="3"/>
        </dgm:presLayoutVars>
      </dgm:prSet>
      <dgm:spPr/>
    </dgm:pt>
    <dgm:pt modelId="{99C94776-AC90-44F9-86EE-6DF3A4A41434}" type="pres">
      <dgm:prSet presAssocID="{1E12001C-AA2A-47F9-9F47-5CAC5E741E73}" presName="rootConnector" presStyleLbl="node2" presStyleIdx="0" presStyleCnt="2"/>
      <dgm:spPr/>
    </dgm:pt>
    <dgm:pt modelId="{6A272D31-EB2F-42CB-B3A2-922E55096986}" type="pres">
      <dgm:prSet presAssocID="{1E12001C-AA2A-47F9-9F47-5CAC5E741E73}" presName="hierChild4" presStyleCnt="0"/>
      <dgm:spPr/>
    </dgm:pt>
    <dgm:pt modelId="{38E952E9-6255-4078-A816-BE556031D0D8}" type="pres">
      <dgm:prSet presAssocID="{ED1FE104-87CA-400A-8AC1-63B908421B32}" presName="Name37" presStyleLbl="parChTrans1D3" presStyleIdx="0" presStyleCnt="6"/>
      <dgm:spPr/>
    </dgm:pt>
    <dgm:pt modelId="{F1DFF884-1E98-4F2E-8BEE-D71B408EA1E4}" type="pres">
      <dgm:prSet presAssocID="{BE174B7F-F61B-4870-A9E4-51755243CD5B}" presName="hierRoot2" presStyleCnt="0">
        <dgm:presLayoutVars>
          <dgm:hierBranch val="init"/>
        </dgm:presLayoutVars>
      </dgm:prSet>
      <dgm:spPr/>
    </dgm:pt>
    <dgm:pt modelId="{FBEDA331-1E56-460D-A0C7-E9232D0692B2}" type="pres">
      <dgm:prSet presAssocID="{BE174B7F-F61B-4870-A9E4-51755243CD5B}" presName="rootComposite" presStyleCnt="0"/>
      <dgm:spPr/>
    </dgm:pt>
    <dgm:pt modelId="{E279277B-B29E-421A-AF97-BFC3BFF5037E}" type="pres">
      <dgm:prSet presAssocID="{BE174B7F-F61B-4870-A9E4-51755243CD5B}" presName="rootText" presStyleLbl="node3" presStyleIdx="0" presStyleCnt="6">
        <dgm:presLayoutVars>
          <dgm:chPref val="3"/>
        </dgm:presLayoutVars>
      </dgm:prSet>
      <dgm:spPr/>
    </dgm:pt>
    <dgm:pt modelId="{60A9871C-1287-4E3B-968C-431EF1F05EE5}" type="pres">
      <dgm:prSet presAssocID="{BE174B7F-F61B-4870-A9E4-51755243CD5B}" presName="rootConnector" presStyleLbl="node3" presStyleIdx="0" presStyleCnt="6"/>
      <dgm:spPr/>
    </dgm:pt>
    <dgm:pt modelId="{A30CF1AF-36C9-4B97-9F84-B7B9428D9AAE}" type="pres">
      <dgm:prSet presAssocID="{BE174B7F-F61B-4870-A9E4-51755243CD5B}" presName="hierChild4" presStyleCnt="0"/>
      <dgm:spPr/>
    </dgm:pt>
    <dgm:pt modelId="{83644B31-6F05-411C-85A4-9C6BD136D2B4}" type="pres">
      <dgm:prSet presAssocID="{F3FA94EA-21EF-4A5A-94DA-5B1FE1204D8D}" presName="Name37" presStyleLbl="parChTrans1D4" presStyleIdx="0" presStyleCnt="28"/>
      <dgm:spPr/>
    </dgm:pt>
    <dgm:pt modelId="{37C29D2D-59F3-45A9-A7CB-FA8C87F4E4A0}" type="pres">
      <dgm:prSet presAssocID="{6CCE8989-3527-4A2F-B0E7-28737738F8E9}" presName="hierRoot2" presStyleCnt="0">
        <dgm:presLayoutVars>
          <dgm:hierBranch val="init"/>
        </dgm:presLayoutVars>
      </dgm:prSet>
      <dgm:spPr/>
    </dgm:pt>
    <dgm:pt modelId="{38F0423C-8F05-45D9-B42D-1EA276E3D6B8}" type="pres">
      <dgm:prSet presAssocID="{6CCE8989-3527-4A2F-B0E7-28737738F8E9}" presName="rootComposite" presStyleCnt="0"/>
      <dgm:spPr/>
    </dgm:pt>
    <dgm:pt modelId="{CD157510-02A9-4C67-B33B-9BF26633EC34}" type="pres">
      <dgm:prSet presAssocID="{6CCE8989-3527-4A2F-B0E7-28737738F8E9}" presName="rootText" presStyleLbl="node4" presStyleIdx="0" presStyleCnt="28">
        <dgm:presLayoutVars>
          <dgm:chPref val="3"/>
        </dgm:presLayoutVars>
      </dgm:prSet>
      <dgm:spPr/>
    </dgm:pt>
    <dgm:pt modelId="{5651636D-1242-4422-8131-ADDB1957B1EF}" type="pres">
      <dgm:prSet presAssocID="{6CCE8989-3527-4A2F-B0E7-28737738F8E9}" presName="rootConnector" presStyleLbl="node4" presStyleIdx="0" presStyleCnt="28"/>
      <dgm:spPr/>
    </dgm:pt>
    <dgm:pt modelId="{7158B51F-080F-4F50-A159-C86ED3375E43}" type="pres">
      <dgm:prSet presAssocID="{6CCE8989-3527-4A2F-B0E7-28737738F8E9}" presName="hierChild4" presStyleCnt="0"/>
      <dgm:spPr/>
    </dgm:pt>
    <dgm:pt modelId="{3DFE5FD9-0430-4F3A-810F-CB58371A82D4}" type="pres">
      <dgm:prSet presAssocID="{6CCE8989-3527-4A2F-B0E7-28737738F8E9}" presName="hierChild5" presStyleCnt="0"/>
      <dgm:spPr/>
    </dgm:pt>
    <dgm:pt modelId="{C35D41F2-A71D-48AA-8B7B-AFB7671E35D8}" type="pres">
      <dgm:prSet presAssocID="{67CC6DC8-42EC-4013-8546-9F8843416456}" presName="Name37" presStyleLbl="parChTrans1D4" presStyleIdx="1" presStyleCnt="28"/>
      <dgm:spPr/>
    </dgm:pt>
    <dgm:pt modelId="{44A3416B-E671-4ECB-85F8-787628B7E0F2}" type="pres">
      <dgm:prSet presAssocID="{BC0B3B22-4CEF-4523-B912-742B5990220A}" presName="hierRoot2" presStyleCnt="0">
        <dgm:presLayoutVars>
          <dgm:hierBranch val="init"/>
        </dgm:presLayoutVars>
      </dgm:prSet>
      <dgm:spPr/>
    </dgm:pt>
    <dgm:pt modelId="{736A9E1D-6581-42D7-9906-3DFAD71E47AC}" type="pres">
      <dgm:prSet presAssocID="{BC0B3B22-4CEF-4523-B912-742B5990220A}" presName="rootComposite" presStyleCnt="0"/>
      <dgm:spPr/>
    </dgm:pt>
    <dgm:pt modelId="{1B59E7FF-653B-4849-98BA-AB7A0DEBA7A3}" type="pres">
      <dgm:prSet presAssocID="{BC0B3B22-4CEF-4523-B912-742B5990220A}" presName="rootText" presStyleLbl="node4" presStyleIdx="1" presStyleCnt="28">
        <dgm:presLayoutVars>
          <dgm:chPref val="3"/>
        </dgm:presLayoutVars>
      </dgm:prSet>
      <dgm:spPr/>
    </dgm:pt>
    <dgm:pt modelId="{043E5135-62B4-410C-AB71-D09B83C5D96E}" type="pres">
      <dgm:prSet presAssocID="{BC0B3B22-4CEF-4523-B912-742B5990220A}" presName="rootConnector" presStyleLbl="node4" presStyleIdx="1" presStyleCnt="28"/>
      <dgm:spPr/>
    </dgm:pt>
    <dgm:pt modelId="{C2AFAA7C-36D7-4AD9-A579-B842C6CCD519}" type="pres">
      <dgm:prSet presAssocID="{BC0B3B22-4CEF-4523-B912-742B5990220A}" presName="hierChild4" presStyleCnt="0"/>
      <dgm:spPr/>
    </dgm:pt>
    <dgm:pt modelId="{9DB8376A-D5FA-4F52-B4A0-B50898EB3555}" type="pres">
      <dgm:prSet presAssocID="{BC0B3B22-4CEF-4523-B912-742B5990220A}" presName="hierChild5" presStyleCnt="0"/>
      <dgm:spPr/>
    </dgm:pt>
    <dgm:pt modelId="{83341B2C-6732-42D2-9BFD-A2C2B6F701C2}" type="pres">
      <dgm:prSet presAssocID="{1F6E378A-60EF-4E75-A7F6-371E065B7BD3}" presName="Name37" presStyleLbl="parChTrans1D4" presStyleIdx="2" presStyleCnt="28"/>
      <dgm:spPr/>
    </dgm:pt>
    <dgm:pt modelId="{D729A8DA-51CD-4CA3-B1E9-028D511F8F91}" type="pres">
      <dgm:prSet presAssocID="{78B61D4D-011B-428F-AF93-3D82727DB91B}" presName="hierRoot2" presStyleCnt="0">
        <dgm:presLayoutVars>
          <dgm:hierBranch val="init"/>
        </dgm:presLayoutVars>
      </dgm:prSet>
      <dgm:spPr/>
    </dgm:pt>
    <dgm:pt modelId="{69C0CC74-4D92-4E49-977A-1534310B982F}" type="pres">
      <dgm:prSet presAssocID="{78B61D4D-011B-428F-AF93-3D82727DB91B}" presName="rootComposite" presStyleCnt="0"/>
      <dgm:spPr/>
    </dgm:pt>
    <dgm:pt modelId="{D9E8C401-4E1D-41DB-85AC-14A20A3DF351}" type="pres">
      <dgm:prSet presAssocID="{78B61D4D-011B-428F-AF93-3D82727DB91B}" presName="rootText" presStyleLbl="node4" presStyleIdx="2" presStyleCnt="28">
        <dgm:presLayoutVars>
          <dgm:chPref val="3"/>
        </dgm:presLayoutVars>
      </dgm:prSet>
      <dgm:spPr/>
    </dgm:pt>
    <dgm:pt modelId="{94BE40A1-E648-410F-90BE-4DABC0B4186B}" type="pres">
      <dgm:prSet presAssocID="{78B61D4D-011B-428F-AF93-3D82727DB91B}" presName="rootConnector" presStyleLbl="node4" presStyleIdx="2" presStyleCnt="28"/>
      <dgm:spPr/>
    </dgm:pt>
    <dgm:pt modelId="{9BEEAFCB-65EE-488B-97D1-64C15F1662E1}" type="pres">
      <dgm:prSet presAssocID="{78B61D4D-011B-428F-AF93-3D82727DB91B}" presName="hierChild4" presStyleCnt="0"/>
      <dgm:spPr/>
    </dgm:pt>
    <dgm:pt modelId="{CB568A40-BC4D-4ADE-8263-DEC6CF265249}" type="pres">
      <dgm:prSet presAssocID="{78B61D4D-011B-428F-AF93-3D82727DB91B}" presName="hierChild5" presStyleCnt="0"/>
      <dgm:spPr/>
    </dgm:pt>
    <dgm:pt modelId="{C10D80C1-97E9-4F89-BC94-46B860A3DAF2}" type="pres">
      <dgm:prSet presAssocID="{BE174B7F-F61B-4870-A9E4-51755243CD5B}" presName="hierChild5" presStyleCnt="0"/>
      <dgm:spPr/>
    </dgm:pt>
    <dgm:pt modelId="{62C8C907-6961-4A7E-BAC8-6B1FEBB9A16C}" type="pres">
      <dgm:prSet presAssocID="{3C9455B7-1875-4082-A5FF-685F76A7FF27}" presName="Name37" presStyleLbl="parChTrans1D3" presStyleIdx="1" presStyleCnt="6"/>
      <dgm:spPr/>
    </dgm:pt>
    <dgm:pt modelId="{8C8FB02D-74A7-4B15-90B4-35419885D4F8}" type="pres">
      <dgm:prSet presAssocID="{B94CBD25-3103-460C-8E2F-ED1803AB7BD0}" presName="hierRoot2" presStyleCnt="0">
        <dgm:presLayoutVars>
          <dgm:hierBranch val="init"/>
        </dgm:presLayoutVars>
      </dgm:prSet>
      <dgm:spPr/>
    </dgm:pt>
    <dgm:pt modelId="{846EEAA4-DEE9-4A74-97CB-BDD41EDE6DD8}" type="pres">
      <dgm:prSet presAssocID="{B94CBD25-3103-460C-8E2F-ED1803AB7BD0}" presName="rootComposite" presStyleCnt="0"/>
      <dgm:spPr/>
    </dgm:pt>
    <dgm:pt modelId="{71120BD5-83DD-46CF-838D-0C09675A810B}" type="pres">
      <dgm:prSet presAssocID="{B94CBD25-3103-460C-8E2F-ED1803AB7BD0}" presName="rootText" presStyleLbl="node3" presStyleIdx="1" presStyleCnt="6">
        <dgm:presLayoutVars>
          <dgm:chPref val="3"/>
        </dgm:presLayoutVars>
      </dgm:prSet>
      <dgm:spPr/>
    </dgm:pt>
    <dgm:pt modelId="{1E512D1E-BFC0-4073-8D14-8B1CB3F27E7F}" type="pres">
      <dgm:prSet presAssocID="{B94CBD25-3103-460C-8E2F-ED1803AB7BD0}" presName="rootConnector" presStyleLbl="node3" presStyleIdx="1" presStyleCnt="6"/>
      <dgm:spPr/>
    </dgm:pt>
    <dgm:pt modelId="{E881C546-2432-4F8E-9F04-F9B141AC9158}" type="pres">
      <dgm:prSet presAssocID="{B94CBD25-3103-460C-8E2F-ED1803AB7BD0}" presName="hierChild4" presStyleCnt="0"/>
      <dgm:spPr/>
    </dgm:pt>
    <dgm:pt modelId="{39D9D708-8441-49AA-B9F5-B227A0CA1564}" type="pres">
      <dgm:prSet presAssocID="{6A028BFE-7215-4BE9-A2FF-0F589A09FFE8}" presName="Name37" presStyleLbl="parChTrans1D4" presStyleIdx="3" presStyleCnt="28"/>
      <dgm:spPr/>
    </dgm:pt>
    <dgm:pt modelId="{CC094BD7-4C07-45AD-90CC-E1C4C55B582D}" type="pres">
      <dgm:prSet presAssocID="{E60B1BEE-B6B7-4D22-9B8D-9CF2936A30A5}" presName="hierRoot2" presStyleCnt="0">
        <dgm:presLayoutVars>
          <dgm:hierBranch val="init"/>
        </dgm:presLayoutVars>
      </dgm:prSet>
      <dgm:spPr/>
    </dgm:pt>
    <dgm:pt modelId="{7049893C-7A13-460B-A795-2E9207FD70A5}" type="pres">
      <dgm:prSet presAssocID="{E60B1BEE-B6B7-4D22-9B8D-9CF2936A30A5}" presName="rootComposite" presStyleCnt="0"/>
      <dgm:spPr/>
    </dgm:pt>
    <dgm:pt modelId="{7CCEBD29-95EE-4448-9AD9-A3EAB3462D72}" type="pres">
      <dgm:prSet presAssocID="{E60B1BEE-B6B7-4D22-9B8D-9CF2936A30A5}" presName="rootText" presStyleLbl="node4" presStyleIdx="3" presStyleCnt="28">
        <dgm:presLayoutVars>
          <dgm:chPref val="3"/>
        </dgm:presLayoutVars>
      </dgm:prSet>
      <dgm:spPr/>
    </dgm:pt>
    <dgm:pt modelId="{B32F3347-5CB2-4D26-AFEB-5181C48752E9}" type="pres">
      <dgm:prSet presAssocID="{E60B1BEE-B6B7-4D22-9B8D-9CF2936A30A5}" presName="rootConnector" presStyleLbl="node4" presStyleIdx="3" presStyleCnt="28"/>
      <dgm:spPr/>
    </dgm:pt>
    <dgm:pt modelId="{46BDB45A-6395-490C-85AC-717FEDC526A1}" type="pres">
      <dgm:prSet presAssocID="{E60B1BEE-B6B7-4D22-9B8D-9CF2936A30A5}" presName="hierChild4" presStyleCnt="0"/>
      <dgm:spPr/>
    </dgm:pt>
    <dgm:pt modelId="{06DEAD8A-170D-4753-85EC-5B4803E0FD7A}" type="pres">
      <dgm:prSet presAssocID="{E60B1BEE-B6B7-4D22-9B8D-9CF2936A30A5}" presName="hierChild5" presStyleCnt="0"/>
      <dgm:spPr/>
    </dgm:pt>
    <dgm:pt modelId="{7655B857-7D5F-43CE-B30C-7A240F377269}" type="pres">
      <dgm:prSet presAssocID="{255553D1-5950-4E23-BF71-4C68F2C4B620}" presName="Name37" presStyleLbl="parChTrans1D4" presStyleIdx="4" presStyleCnt="28"/>
      <dgm:spPr/>
    </dgm:pt>
    <dgm:pt modelId="{0EB6E57D-1811-4B47-8FDB-B2559DCB0BD5}" type="pres">
      <dgm:prSet presAssocID="{368917D6-16C5-4094-983E-8AD682187D87}" presName="hierRoot2" presStyleCnt="0">
        <dgm:presLayoutVars>
          <dgm:hierBranch val="init"/>
        </dgm:presLayoutVars>
      </dgm:prSet>
      <dgm:spPr/>
    </dgm:pt>
    <dgm:pt modelId="{75948CAA-62F6-4744-B78B-BED76F430826}" type="pres">
      <dgm:prSet presAssocID="{368917D6-16C5-4094-983E-8AD682187D87}" presName="rootComposite" presStyleCnt="0"/>
      <dgm:spPr/>
    </dgm:pt>
    <dgm:pt modelId="{280D3220-3799-4464-97BC-4F1E6C5E97CD}" type="pres">
      <dgm:prSet presAssocID="{368917D6-16C5-4094-983E-8AD682187D87}" presName="rootText" presStyleLbl="node4" presStyleIdx="4" presStyleCnt="28">
        <dgm:presLayoutVars>
          <dgm:chPref val="3"/>
        </dgm:presLayoutVars>
      </dgm:prSet>
      <dgm:spPr/>
    </dgm:pt>
    <dgm:pt modelId="{52204289-F09F-450A-A441-12116F1236B2}" type="pres">
      <dgm:prSet presAssocID="{368917D6-16C5-4094-983E-8AD682187D87}" presName="rootConnector" presStyleLbl="node4" presStyleIdx="4" presStyleCnt="28"/>
      <dgm:spPr/>
    </dgm:pt>
    <dgm:pt modelId="{AA0381E9-20AC-4C36-BB63-554644EBBFEB}" type="pres">
      <dgm:prSet presAssocID="{368917D6-16C5-4094-983E-8AD682187D87}" presName="hierChild4" presStyleCnt="0"/>
      <dgm:spPr/>
    </dgm:pt>
    <dgm:pt modelId="{CD4EBF53-6174-4EB8-A96C-FEC1697CD053}" type="pres">
      <dgm:prSet presAssocID="{368917D6-16C5-4094-983E-8AD682187D87}" presName="hierChild5" presStyleCnt="0"/>
      <dgm:spPr/>
    </dgm:pt>
    <dgm:pt modelId="{69F57E22-F243-406E-AB32-B172E5684268}" type="pres">
      <dgm:prSet presAssocID="{B94CBD25-3103-460C-8E2F-ED1803AB7BD0}" presName="hierChild5" presStyleCnt="0"/>
      <dgm:spPr/>
    </dgm:pt>
    <dgm:pt modelId="{89612601-F23C-4837-AACD-2CB86CCCF94A}" type="pres">
      <dgm:prSet presAssocID="{8C876725-B562-4EBA-93F4-73B35B11E5EE}" presName="Name37" presStyleLbl="parChTrans1D3" presStyleIdx="2" presStyleCnt="6"/>
      <dgm:spPr/>
    </dgm:pt>
    <dgm:pt modelId="{42E58D20-7E20-4670-B331-41AAC994B2D1}" type="pres">
      <dgm:prSet presAssocID="{E6DEA874-822E-4748-91C7-959D5B5DA8F6}" presName="hierRoot2" presStyleCnt="0">
        <dgm:presLayoutVars>
          <dgm:hierBranch val="init"/>
        </dgm:presLayoutVars>
      </dgm:prSet>
      <dgm:spPr/>
    </dgm:pt>
    <dgm:pt modelId="{B449B971-6B33-4FC2-B5DC-0E520B97FBDA}" type="pres">
      <dgm:prSet presAssocID="{E6DEA874-822E-4748-91C7-959D5B5DA8F6}" presName="rootComposite" presStyleCnt="0"/>
      <dgm:spPr/>
    </dgm:pt>
    <dgm:pt modelId="{5C358814-8C72-4EEA-9FC6-C86055FB0C89}" type="pres">
      <dgm:prSet presAssocID="{E6DEA874-822E-4748-91C7-959D5B5DA8F6}" presName="rootText" presStyleLbl="node3" presStyleIdx="2" presStyleCnt="6">
        <dgm:presLayoutVars>
          <dgm:chPref val="3"/>
        </dgm:presLayoutVars>
      </dgm:prSet>
      <dgm:spPr/>
    </dgm:pt>
    <dgm:pt modelId="{8639776F-3CE8-439D-8A0D-ADF10D15B8D5}" type="pres">
      <dgm:prSet presAssocID="{E6DEA874-822E-4748-91C7-959D5B5DA8F6}" presName="rootConnector" presStyleLbl="node3" presStyleIdx="2" presStyleCnt="6"/>
      <dgm:spPr/>
    </dgm:pt>
    <dgm:pt modelId="{A51562E1-5942-411F-9949-EDE5979CEA55}" type="pres">
      <dgm:prSet presAssocID="{E6DEA874-822E-4748-91C7-959D5B5DA8F6}" presName="hierChild4" presStyleCnt="0"/>
      <dgm:spPr/>
    </dgm:pt>
    <dgm:pt modelId="{758E42F1-CC8E-4FBF-A62F-B7D3FC26D7B8}" type="pres">
      <dgm:prSet presAssocID="{6156C92C-07EE-407A-88E2-4916DBB2F037}" presName="Name37" presStyleLbl="parChTrans1D4" presStyleIdx="5" presStyleCnt="28"/>
      <dgm:spPr/>
    </dgm:pt>
    <dgm:pt modelId="{2FE343FD-C14F-48C4-B77A-8B4283279F6E}" type="pres">
      <dgm:prSet presAssocID="{B977DA14-AF67-4FDC-8B8F-E017EBE87DFD}" presName="hierRoot2" presStyleCnt="0">
        <dgm:presLayoutVars>
          <dgm:hierBranch val="init"/>
        </dgm:presLayoutVars>
      </dgm:prSet>
      <dgm:spPr/>
    </dgm:pt>
    <dgm:pt modelId="{44BEFF44-4AAF-43C4-A50E-6DEB990F0ACC}" type="pres">
      <dgm:prSet presAssocID="{B977DA14-AF67-4FDC-8B8F-E017EBE87DFD}" presName="rootComposite" presStyleCnt="0"/>
      <dgm:spPr/>
    </dgm:pt>
    <dgm:pt modelId="{C6F7D87F-BDD2-4844-8787-ABF3737B4A90}" type="pres">
      <dgm:prSet presAssocID="{B977DA14-AF67-4FDC-8B8F-E017EBE87DFD}" presName="rootText" presStyleLbl="node4" presStyleIdx="5" presStyleCnt="28">
        <dgm:presLayoutVars>
          <dgm:chPref val="3"/>
        </dgm:presLayoutVars>
      </dgm:prSet>
      <dgm:spPr/>
    </dgm:pt>
    <dgm:pt modelId="{1665E0B5-1064-4500-B931-43BFBE721EDD}" type="pres">
      <dgm:prSet presAssocID="{B977DA14-AF67-4FDC-8B8F-E017EBE87DFD}" presName="rootConnector" presStyleLbl="node4" presStyleIdx="5" presStyleCnt="28"/>
      <dgm:spPr/>
    </dgm:pt>
    <dgm:pt modelId="{99A747F8-AC34-4EDD-BC7F-6E424D779CA0}" type="pres">
      <dgm:prSet presAssocID="{B977DA14-AF67-4FDC-8B8F-E017EBE87DFD}" presName="hierChild4" presStyleCnt="0"/>
      <dgm:spPr/>
    </dgm:pt>
    <dgm:pt modelId="{EE21412B-8672-4892-9592-80B4AC7469C9}" type="pres">
      <dgm:prSet presAssocID="{B977DA14-AF67-4FDC-8B8F-E017EBE87DFD}" presName="hierChild5" presStyleCnt="0"/>
      <dgm:spPr/>
    </dgm:pt>
    <dgm:pt modelId="{7728121D-8E01-4FF9-B257-7734B125FE4E}" type="pres">
      <dgm:prSet presAssocID="{3307597C-4FD1-4AD5-8459-020D10B29928}" presName="Name37" presStyleLbl="parChTrans1D4" presStyleIdx="6" presStyleCnt="28"/>
      <dgm:spPr/>
    </dgm:pt>
    <dgm:pt modelId="{F3050C38-7E73-47DA-824E-C1E16E7FBF28}" type="pres">
      <dgm:prSet presAssocID="{B1A542F2-5FA6-4ED6-97FC-0C3F00E8F209}" presName="hierRoot2" presStyleCnt="0">
        <dgm:presLayoutVars>
          <dgm:hierBranch val="init"/>
        </dgm:presLayoutVars>
      </dgm:prSet>
      <dgm:spPr/>
    </dgm:pt>
    <dgm:pt modelId="{86CF1311-F715-492C-9F2D-04FA27E9A7FD}" type="pres">
      <dgm:prSet presAssocID="{B1A542F2-5FA6-4ED6-97FC-0C3F00E8F209}" presName="rootComposite" presStyleCnt="0"/>
      <dgm:spPr/>
    </dgm:pt>
    <dgm:pt modelId="{A515EA05-0ABA-4653-88FF-6B4B7F1FCA4E}" type="pres">
      <dgm:prSet presAssocID="{B1A542F2-5FA6-4ED6-97FC-0C3F00E8F209}" presName="rootText" presStyleLbl="node4" presStyleIdx="6" presStyleCnt="28" custLinFactNeighborY="-21676">
        <dgm:presLayoutVars>
          <dgm:chPref val="3"/>
        </dgm:presLayoutVars>
      </dgm:prSet>
      <dgm:spPr/>
    </dgm:pt>
    <dgm:pt modelId="{C8E8B74B-7E66-49E4-920A-B4428AD17E84}" type="pres">
      <dgm:prSet presAssocID="{B1A542F2-5FA6-4ED6-97FC-0C3F00E8F209}" presName="rootConnector" presStyleLbl="node4" presStyleIdx="6" presStyleCnt="28"/>
      <dgm:spPr/>
    </dgm:pt>
    <dgm:pt modelId="{845468CF-070A-4941-8D28-39565FB0890D}" type="pres">
      <dgm:prSet presAssocID="{B1A542F2-5FA6-4ED6-97FC-0C3F00E8F209}" presName="hierChild4" presStyleCnt="0"/>
      <dgm:spPr/>
    </dgm:pt>
    <dgm:pt modelId="{EF366340-0429-4377-AC1F-D2DE2501C29B}" type="pres">
      <dgm:prSet presAssocID="{B1A542F2-5FA6-4ED6-97FC-0C3F00E8F209}" presName="hierChild5" presStyleCnt="0"/>
      <dgm:spPr/>
    </dgm:pt>
    <dgm:pt modelId="{86320236-A399-4A9B-BB5B-1AAADF4C2F35}" type="pres">
      <dgm:prSet presAssocID="{9B8561BD-4ACF-4BF7-AA7A-91DB348815BA}" presName="Name37" presStyleLbl="parChTrans1D4" presStyleIdx="7" presStyleCnt="28"/>
      <dgm:spPr/>
    </dgm:pt>
    <dgm:pt modelId="{D702B703-8D3E-4E97-9D3C-E22CD90358AC}" type="pres">
      <dgm:prSet presAssocID="{976EB055-EA74-4CB3-87FC-0EA7BD00FBFD}" presName="hierRoot2" presStyleCnt="0">
        <dgm:presLayoutVars>
          <dgm:hierBranch val="init"/>
        </dgm:presLayoutVars>
      </dgm:prSet>
      <dgm:spPr/>
    </dgm:pt>
    <dgm:pt modelId="{3AB5A571-4992-4888-AE19-A520D1B8CFBD}" type="pres">
      <dgm:prSet presAssocID="{976EB055-EA74-4CB3-87FC-0EA7BD00FBFD}" presName="rootComposite" presStyleCnt="0"/>
      <dgm:spPr/>
    </dgm:pt>
    <dgm:pt modelId="{92718524-7485-40DB-A8B3-7A7B7045E931}" type="pres">
      <dgm:prSet presAssocID="{976EB055-EA74-4CB3-87FC-0EA7BD00FBFD}" presName="rootText" presStyleLbl="node4" presStyleIdx="7" presStyleCnt="28" custLinFactNeighborY="-44744">
        <dgm:presLayoutVars>
          <dgm:chPref val="3"/>
        </dgm:presLayoutVars>
      </dgm:prSet>
      <dgm:spPr/>
    </dgm:pt>
    <dgm:pt modelId="{FEFDD9B8-0D2A-4B09-A0BA-2EAC386A6FF1}" type="pres">
      <dgm:prSet presAssocID="{976EB055-EA74-4CB3-87FC-0EA7BD00FBFD}" presName="rootConnector" presStyleLbl="node4" presStyleIdx="7" presStyleCnt="28"/>
      <dgm:spPr/>
    </dgm:pt>
    <dgm:pt modelId="{E2830D73-8F10-44FE-B5C5-B30F15DB3599}" type="pres">
      <dgm:prSet presAssocID="{976EB055-EA74-4CB3-87FC-0EA7BD00FBFD}" presName="hierChild4" presStyleCnt="0"/>
      <dgm:spPr/>
    </dgm:pt>
    <dgm:pt modelId="{E2FB55A4-F4C0-4396-BDDD-4728871AD64B}" type="pres">
      <dgm:prSet presAssocID="{976EB055-EA74-4CB3-87FC-0EA7BD00FBFD}" presName="hierChild5" presStyleCnt="0"/>
      <dgm:spPr/>
    </dgm:pt>
    <dgm:pt modelId="{C2FA0E0C-4E68-4656-A5A6-54EF8EFEFFB4}" type="pres">
      <dgm:prSet presAssocID="{70976E57-AF29-47F0-A12C-E209DC62B743}" presName="Name37" presStyleLbl="parChTrans1D4" presStyleIdx="8" presStyleCnt="28"/>
      <dgm:spPr/>
    </dgm:pt>
    <dgm:pt modelId="{01465D25-2E02-46D7-858E-6EA850AC707A}" type="pres">
      <dgm:prSet presAssocID="{2683E98F-469A-4FC4-A9DD-E58BAF40369E}" presName="hierRoot2" presStyleCnt="0">
        <dgm:presLayoutVars>
          <dgm:hierBranch val="init"/>
        </dgm:presLayoutVars>
      </dgm:prSet>
      <dgm:spPr/>
    </dgm:pt>
    <dgm:pt modelId="{C5A7BAA6-4EB3-464E-8DF2-408366184B74}" type="pres">
      <dgm:prSet presAssocID="{2683E98F-469A-4FC4-A9DD-E58BAF40369E}" presName="rootComposite" presStyleCnt="0"/>
      <dgm:spPr/>
    </dgm:pt>
    <dgm:pt modelId="{D52A34B0-FE86-4A62-9E84-4585B2DCAE68}" type="pres">
      <dgm:prSet presAssocID="{2683E98F-469A-4FC4-A9DD-E58BAF40369E}" presName="rootText" presStyleLbl="node4" presStyleIdx="8" presStyleCnt="28" custLinFactNeighborY="-63595">
        <dgm:presLayoutVars>
          <dgm:chPref val="3"/>
        </dgm:presLayoutVars>
      </dgm:prSet>
      <dgm:spPr/>
    </dgm:pt>
    <dgm:pt modelId="{DD4D4384-BD57-4A91-B41C-78007FB065DE}" type="pres">
      <dgm:prSet presAssocID="{2683E98F-469A-4FC4-A9DD-E58BAF40369E}" presName="rootConnector" presStyleLbl="node4" presStyleIdx="8" presStyleCnt="28"/>
      <dgm:spPr/>
    </dgm:pt>
    <dgm:pt modelId="{C4918DC6-4591-4FD2-84F3-74B828C90C63}" type="pres">
      <dgm:prSet presAssocID="{2683E98F-469A-4FC4-A9DD-E58BAF40369E}" presName="hierChild4" presStyleCnt="0"/>
      <dgm:spPr/>
    </dgm:pt>
    <dgm:pt modelId="{586EAABA-B638-4AE3-8F65-8BC26F8EE0C9}" type="pres">
      <dgm:prSet presAssocID="{2683E98F-469A-4FC4-A9DD-E58BAF40369E}" presName="hierChild5" presStyleCnt="0"/>
      <dgm:spPr/>
    </dgm:pt>
    <dgm:pt modelId="{D47EE5DF-A0D7-43AD-BA5B-64EFFD81D113}" type="pres">
      <dgm:prSet presAssocID="{56EAE6A4-7382-4B06-AA97-CBDD4413F453}" presName="Name37" presStyleLbl="parChTrans1D4" presStyleIdx="9" presStyleCnt="28"/>
      <dgm:spPr/>
    </dgm:pt>
    <dgm:pt modelId="{3FCD26F9-2E1C-4088-8BAF-C20977DC9427}" type="pres">
      <dgm:prSet presAssocID="{9CEE2479-821B-404A-82CB-8C8E993CC659}" presName="hierRoot2" presStyleCnt="0">
        <dgm:presLayoutVars>
          <dgm:hierBranch val="init"/>
        </dgm:presLayoutVars>
      </dgm:prSet>
      <dgm:spPr/>
    </dgm:pt>
    <dgm:pt modelId="{89664D99-6B34-4BAE-9DC0-4F4097A51DD8}" type="pres">
      <dgm:prSet presAssocID="{9CEE2479-821B-404A-82CB-8C8E993CC659}" presName="rootComposite" presStyleCnt="0"/>
      <dgm:spPr/>
    </dgm:pt>
    <dgm:pt modelId="{C8D75AB5-1A26-4234-8DE5-AC9C969899A8}" type="pres">
      <dgm:prSet presAssocID="{9CEE2479-821B-404A-82CB-8C8E993CC659}" presName="rootText" presStyleLbl="node4" presStyleIdx="9" presStyleCnt="28" custLinFactNeighborY="-82445">
        <dgm:presLayoutVars>
          <dgm:chPref val="3"/>
        </dgm:presLayoutVars>
      </dgm:prSet>
      <dgm:spPr/>
    </dgm:pt>
    <dgm:pt modelId="{E8A2ED1B-E195-4ACD-92A8-69F7EACC7CA2}" type="pres">
      <dgm:prSet presAssocID="{9CEE2479-821B-404A-82CB-8C8E993CC659}" presName="rootConnector" presStyleLbl="node4" presStyleIdx="9" presStyleCnt="28"/>
      <dgm:spPr/>
    </dgm:pt>
    <dgm:pt modelId="{5C2E410B-C752-48CA-BBD1-1529644BCAA4}" type="pres">
      <dgm:prSet presAssocID="{9CEE2479-821B-404A-82CB-8C8E993CC659}" presName="hierChild4" presStyleCnt="0"/>
      <dgm:spPr/>
    </dgm:pt>
    <dgm:pt modelId="{8F84B717-BFAC-4535-9CDE-77ABB5A60094}" type="pres">
      <dgm:prSet presAssocID="{9CEE2479-821B-404A-82CB-8C8E993CC659}" presName="hierChild5" presStyleCnt="0"/>
      <dgm:spPr/>
    </dgm:pt>
    <dgm:pt modelId="{CE476603-D4D8-45AB-90B7-09D396B1037A}" type="pres">
      <dgm:prSet presAssocID="{FA23F4FC-1BAD-4B97-8F3A-14DF6934E26F}" presName="Name37" presStyleLbl="parChTrans1D4" presStyleIdx="10" presStyleCnt="28"/>
      <dgm:spPr/>
    </dgm:pt>
    <dgm:pt modelId="{36E7BC17-D60D-4B91-BFE6-E54A7CD39DB1}" type="pres">
      <dgm:prSet presAssocID="{1F86ABF7-B3B0-4C71-9BD0-709F95781E27}" presName="hierRoot2" presStyleCnt="0">
        <dgm:presLayoutVars>
          <dgm:hierBranch val="init"/>
        </dgm:presLayoutVars>
      </dgm:prSet>
      <dgm:spPr/>
    </dgm:pt>
    <dgm:pt modelId="{E9B3CDA7-FCD0-48FF-A990-E2EB86107284}" type="pres">
      <dgm:prSet presAssocID="{1F86ABF7-B3B0-4C71-9BD0-709F95781E27}" presName="rootComposite" presStyleCnt="0"/>
      <dgm:spPr/>
    </dgm:pt>
    <dgm:pt modelId="{777D34E3-6782-4D4E-BE0E-EEF4878F7B97}" type="pres">
      <dgm:prSet presAssocID="{1F86ABF7-B3B0-4C71-9BD0-709F95781E27}" presName="rootText" presStyleLbl="node4" presStyleIdx="10" presStyleCnt="28" custLinFactNeighborY="-97079">
        <dgm:presLayoutVars>
          <dgm:chPref val="3"/>
        </dgm:presLayoutVars>
      </dgm:prSet>
      <dgm:spPr/>
    </dgm:pt>
    <dgm:pt modelId="{0CEA196E-E578-47EC-A2D7-CC66F785EA0C}" type="pres">
      <dgm:prSet presAssocID="{1F86ABF7-B3B0-4C71-9BD0-709F95781E27}" presName="rootConnector" presStyleLbl="node4" presStyleIdx="10" presStyleCnt="28"/>
      <dgm:spPr/>
    </dgm:pt>
    <dgm:pt modelId="{29F97180-C601-4AC6-A209-6EE1D3EB6D52}" type="pres">
      <dgm:prSet presAssocID="{1F86ABF7-B3B0-4C71-9BD0-709F95781E27}" presName="hierChild4" presStyleCnt="0"/>
      <dgm:spPr/>
    </dgm:pt>
    <dgm:pt modelId="{7EE4AAB7-65E5-4843-88C5-9916A9EC3ABA}" type="pres">
      <dgm:prSet presAssocID="{1F86ABF7-B3B0-4C71-9BD0-709F95781E27}" presName="hierChild5" presStyleCnt="0"/>
      <dgm:spPr/>
    </dgm:pt>
    <dgm:pt modelId="{D498ABDD-C4D5-44DD-8E30-E65B256544BF}" type="pres">
      <dgm:prSet presAssocID="{AE7C82EF-70F1-4E89-87EC-DD29149F8F23}" presName="Name37" presStyleLbl="parChTrans1D4" presStyleIdx="11" presStyleCnt="28"/>
      <dgm:spPr/>
    </dgm:pt>
    <dgm:pt modelId="{34A864DC-3453-4A00-83F0-A86C73BA6C1C}" type="pres">
      <dgm:prSet presAssocID="{005AD939-8978-4F10-82C9-763C8F387766}" presName="hierRoot2" presStyleCnt="0">
        <dgm:presLayoutVars>
          <dgm:hierBranch val="init"/>
        </dgm:presLayoutVars>
      </dgm:prSet>
      <dgm:spPr/>
    </dgm:pt>
    <dgm:pt modelId="{52985294-DF16-4683-9075-C718CEA17C17}" type="pres">
      <dgm:prSet presAssocID="{005AD939-8978-4F10-82C9-763C8F387766}" presName="rootComposite" presStyleCnt="0"/>
      <dgm:spPr/>
    </dgm:pt>
    <dgm:pt modelId="{D11D415E-7393-4599-928B-8561EE34CFD2}" type="pres">
      <dgm:prSet presAssocID="{005AD939-8978-4F10-82C9-763C8F387766}" presName="rootText" presStyleLbl="node4" presStyleIdx="11" presStyleCnt="28" custLinFactY="-15930" custLinFactNeighborY="-100000">
        <dgm:presLayoutVars>
          <dgm:chPref val="3"/>
        </dgm:presLayoutVars>
      </dgm:prSet>
      <dgm:spPr/>
    </dgm:pt>
    <dgm:pt modelId="{954FE141-6CE4-4D01-8D6E-416A8B373917}" type="pres">
      <dgm:prSet presAssocID="{005AD939-8978-4F10-82C9-763C8F387766}" presName="rootConnector" presStyleLbl="node4" presStyleIdx="11" presStyleCnt="28"/>
      <dgm:spPr/>
    </dgm:pt>
    <dgm:pt modelId="{2431D4C9-256B-4855-BACE-C2114FC82B38}" type="pres">
      <dgm:prSet presAssocID="{005AD939-8978-4F10-82C9-763C8F387766}" presName="hierChild4" presStyleCnt="0"/>
      <dgm:spPr/>
    </dgm:pt>
    <dgm:pt modelId="{2CE265D0-29BB-47AD-A97C-154D801F442B}" type="pres">
      <dgm:prSet presAssocID="{005AD939-8978-4F10-82C9-763C8F387766}" presName="hierChild5" presStyleCnt="0"/>
      <dgm:spPr/>
    </dgm:pt>
    <dgm:pt modelId="{572E55F4-44CE-4AA9-BD51-2699BB8568AF}" type="pres">
      <dgm:prSet presAssocID="{E6DEA874-822E-4748-91C7-959D5B5DA8F6}" presName="hierChild5" presStyleCnt="0"/>
      <dgm:spPr/>
    </dgm:pt>
    <dgm:pt modelId="{9E00C49B-A177-46DD-BFDF-269D64F636FA}" type="pres">
      <dgm:prSet presAssocID="{1E12001C-AA2A-47F9-9F47-5CAC5E741E73}" presName="hierChild5" presStyleCnt="0"/>
      <dgm:spPr/>
    </dgm:pt>
    <dgm:pt modelId="{BF2AE08B-ECE6-4CDD-9EA3-E1E2BEB5234D}" type="pres">
      <dgm:prSet presAssocID="{E83A8160-DB94-4FAF-B783-9C449841CC17}" presName="Name37" presStyleLbl="parChTrans1D2" presStyleIdx="1" presStyleCnt="2"/>
      <dgm:spPr/>
    </dgm:pt>
    <dgm:pt modelId="{912DC632-B909-4E6C-BB7B-AC36244B0509}" type="pres">
      <dgm:prSet presAssocID="{F9733B5F-7B81-4D18-9B30-CE3C2544876B}" presName="hierRoot2" presStyleCnt="0">
        <dgm:presLayoutVars>
          <dgm:hierBranch val="init"/>
        </dgm:presLayoutVars>
      </dgm:prSet>
      <dgm:spPr/>
    </dgm:pt>
    <dgm:pt modelId="{5C5D025C-E5F7-4E09-B730-4B8B7641221F}" type="pres">
      <dgm:prSet presAssocID="{F9733B5F-7B81-4D18-9B30-CE3C2544876B}" presName="rootComposite" presStyleCnt="0"/>
      <dgm:spPr/>
    </dgm:pt>
    <dgm:pt modelId="{A39FD9D9-267A-4C4A-BD6A-5DCB171431CD}" type="pres">
      <dgm:prSet presAssocID="{F9733B5F-7B81-4D18-9B30-CE3C2544876B}" presName="rootText" presStyleLbl="node2" presStyleIdx="1" presStyleCnt="2">
        <dgm:presLayoutVars>
          <dgm:chPref val="3"/>
        </dgm:presLayoutVars>
      </dgm:prSet>
      <dgm:spPr/>
    </dgm:pt>
    <dgm:pt modelId="{DFC1E50C-7902-4553-9205-565617826C21}" type="pres">
      <dgm:prSet presAssocID="{F9733B5F-7B81-4D18-9B30-CE3C2544876B}" presName="rootConnector" presStyleLbl="node2" presStyleIdx="1" presStyleCnt="2"/>
      <dgm:spPr/>
    </dgm:pt>
    <dgm:pt modelId="{72BDDC82-DB6C-4A4E-A089-FF79F62E8E4F}" type="pres">
      <dgm:prSet presAssocID="{F9733B5F-7B81-4D18-9B30-CE3C2544876B}" presName="hierChild4" presStyleCnt="0"/>
      <dgm:spPr/>
    </dgm:pt>
    <dgm:pt modelId="{7DE339BF-8849-454E-AECF-A15B94410BD9}" type="pres">
      <dgm:prSet presAssocID="{021399D6-FDD8-4F9A-B66A-E9D14346401A}" presName="Name37" presStyleLbl="parChTrans1D3" presStyleIdx="3" presStyleCnt="6"/>
      <dgm:spPr/>
    </dgm:pt>
    <dgm:pt modelId="{8140AEA2-C400-4472-8297-465AEB0D8A8D}" type="pres">
      <dgm:prSet presAssocID="{C148CCCF-24D9-4EB4-91A2-10C2EE597ABE}" presName="hierRoot2" presStyleCnt="0">
        <dgm:presLayoutVars>
          <dgm:hierBranch val="init"/>
        </dgm:presLayoutVars>
      </dgm:prSet>
      <dgm:spPr/>
    </dgm:pt>
    <dgm:pt modelId="{43081C17-97BC-40A5-9996-9D9245565504}" type="pres">
      <dgm:prSet presAssocID="{C148CCCF-24D9-4EB4-91A2-10C2EE597ABE}" presName="rootComposite" presStyleCnt="0"/>
      <dgm:spPr/>
    </dgm:pt>
    <dgm:pt modelId="{9C5CAA5B-0E26-45D6-B53D-D441B0DF156C}" type="pres">
      <dgm:prSet presAssocID="{C148CCCF-24D9-4EB4-91A2-10C2EE597ABE}" presName="rootText" presStyleLbl="node3" presStyleIdx="3" presStyleCnt="6">
        <dgm:presLayoutVars>
          <dgm:chPref val="3"/>
        </dgm:presLayoutVars>
      </dgm:prSet>
      <dgm:spPr/>
    </dgm:pt>
    <dgm:pt modelId="{18668B61-E023-44A8-8936-D9E318D89821}" type="pres">
      <dgm:prSet presAssocID="{C148CCCF-24D9-4EB4-91A2-10C2EE597ABE}" presName="rootConnector" presStyleLbl="node3" presStyleIdx="3" presStyleCnt="6"/>
      <dgm:spPr/>
    </dgm:pt>
    <dgm:pt modelId="{161297A9-CE04-4295-84B4-2932A54E45BE}" type="pres">
      <dgm:prSet presAssocID="{C148CCCF-24D9-4EB4-91A2-10C2EE597ABE}" presName="hierChild4" presStyleCnt="0"/>
      <dgm:spPr/>
    </dgm:pt>
    <dgm:pt modelId="{9C40469A-BC28-4CFC-8BBD-4CF768C48FB1}" type="pres">
      <dgm:prSet presAssocID="{D4C7D351-BE36-48AA-847C-C5AE641B9894}" presName="Name37" presStyleLbl="parChTrans1D4" presStyleIdx="12" presStyleCnt="28"/>
      <dgm:spPr/>
    </dgm:pt>
    <dgm:pt modelId="{FB46ADB7-9B35-455B-831D-3F3311A9A2F1}" type="pres">
      <dgm:prSet presAssocID="{D1766BAB-16E6-4FEC-BEFE-136A311620E5}" presName="hierRoot2" presStyleCnt="0">
        <dgm:presLayoutVars>
          <dgm:hierBranch val="init"/>
        </dgm:presLayoutVars>
      </dgm:prSet>
      <dgm:spPr/>
    </dgm:pt>
    <dgm:pt modelId="{C5188DAE-9EA9-4E2A-AAB6-D178B58CA2E7}" type="pres">
      <dgm:prSet presAssocID="{D1766BAB-16E6-4FEC-BEFE-136A311620E5}" presName="rootComposite" presStyleCnt="0"/>
      <dgm:spPr/>
    </dgm:pt>
    <dgm:pt modelId="{0021C0BB-3308-4A29-9702-BDEFA6113694}" type="pres">
      <dgm:prSet presAssocID="{D1766BAB-16E6-4FEC-BEFE-136A311620E5}" presName="rootText" presStyleLbl="node4" presStyleIdx="12" presStyleCnt="28">
        <dgm:presLayoutVars>
          <dgm:chPref val="3"/>
        </dgm:presLayoutVars>
      </dgm:prSet>
      <dgm:spPr/>
    </dgm:pt>
    <dgm:pt modelId="{9D8B0DD4-2DA1-40EC-B21D-AB0D26EE0407}" type="pres">
      <dgm:prSet presAssocID="{D1766BAB-16E6-4FEC-BEFE-136A311620E5}" presName="rootConnector" presStyleLbl="node4" presStyleIdx="12" presStyleCnt="28"/>
      <dgm:spPr/>
    </dgm:pt>
    <dgm:pt modelId="{09636AB5-39ED-4B2E-B752-FA431516C8CE}" type="pres">
      <dgm:prSet presAssocID="{D1766BAB-16E6-4FEC-BEFE-136A311620E5}" presName="hierChild4" presStyleCnt="0"/>
      <dgm:spPr/>
    </dgm:pt>
    <dgm:pt modelId="{687D9AB5-B744-4B8E-B06C-4475E41D4729}" type="pres">
      <dgm:prSet presAssocID="{2B91DC0A-21F2-4C7C-AA33-797223302CDB}" presName="Name37" presStyleLbl="parChTrans1D4" presStyleIdx="13" presStyleCnt="28"/>
      <dgm:spPr/>
    </dgm:pt>
    <dgm:pt modelId="{29CC1E4B-7986-45F9-83FF-D9991BE9910C}" type="pres">
      <dgm:prSet presAssocID="{55FC1EA4-7E25-4859-9975-A5E068EA3E0E}" presName="hierRoot2" presStyleCnt="0">
        <dgm:presLayoutVars>
          <dgm:hierBranch val="init"/>
        </dgm:presLayoutVars>
      </dgm:prSet>
      <dgm:spPr/>
    </dgm:pt>
    <dgm:pt modelId="{64851183-4828-41EC-A8E6-50AB02251B90}" type="pres">
      <dgm:prSet presAssocID="{55FC1EA4-7E25-4859-9975-A5E068EA3E0E}" presName="rootComposite" presStyleCnt="0"/>
      <dgm:spPr/>
    </dgm:pt>
    <dgm:pt modelId="{0A04B525-8AB3-453C-9399-5CA2F7A27E24}" type="pres">
      <dgm:prSet presAssocID="{55FC1EA4-7E25-4859-9975-A5E068EA3E0E}" presName="rootText" presStyleLbl="node4" presStyleIdx="13" presStyleCnt="28">
        <dgm:presLayoutVars>
          <dgm:chPref val="3"/>
        </dgm:presLayoutVars>
      </dgm:prSet>
      <dgm:spPr/>
    </dgm:pt>
    <dgm:pt modelId="{D0D11A77-CAC8-446C-998F-E469F70AE087}" type="pres">
      <dgm:prSet presAssocID="{55FC1EA4-7E25-4859-9975-A5E068EA3E0E}" presName="rootConnector" presStyleLbl="node4" presStyleIdx="13" presStyleCnt="28"/>
      <dgm:spPr/>
    </dgm:pt>
    <dgm:pt modelId="{62FF9F2B-58E1-45E2-BA65-DCF3E7D757FD}" type="pres">
      <dgm:prSet presAssocID="{55FC1EA4-7E25-4859-9975-A5E068EA3E0E}" presName="hierChild4" presStyleCnt="0"/>
      <dgm:spPr/>
    </dgm:pt>
    <dgm:pt modelId="{6119A03E-DDB3-4280-9E5D-927D9CC4C3F3}" type="pres">
      <dgm:prSet presAssocID="{55FC1EA4-7E25-4859-9975-A5E068EA3E0E}" presName="hierChild5" presStyleCnt="0"/>
      <dgm:spPr/>
    </dgm:pt>
    <dgm:pt modelId="{E0456FE7-A9E0-4140-8C67-AC72257A0DA8}" type="pres">
      <dgm:prSet presAssocID="{1C64472B-9535-48B2-8EE3-57994D07E045}" presName="Name37" presStyleLbl="parChTrans1D4" presStyleIdx="14" presStyleCnt="28"/>
      <dgm:spPr/>
    </dgm:pt>
    <dgm:pt modelId="{F919DA75-8A43-4EBB-B794-C8CB4D4D1632}" type="pres">
      <dgm:prSet presAssocID="{BC5C1E68-AFE5-4A0C-A0A4-817D5B80A7AB}" presName="hierRoot2" presStyleCnt="0">
        <dgm:presLayoutVars>
          <dgm:hierBranch val="init"/>
        </dgm:presLayoutVars>
      </dgm:prSet>
      <dgm:spPr/>
    </dgm:pt>
    <dgm:pt modelId="{704D4BD5-402C-420A-BF0F-6C39F6F71B75}" type="pres">
      <dgm:prSet presAssocID="{BC5C1E68-AFE5-4A0C-A0A4-817D5B80A7AB}" presName="rootComposite" presStyleCnt="0"/>
      <dgm:spPr/>
    </dgm:pt>
    <dgm:pt modelId="{F1236AC1-00F2-460B-9E16-4DCD4AFA3A6B}" type="pres">
      <dgm:prSet presAssocID="{BC5C1E68-AFE5-4A0C-A0A4-817D5B80A7AB}" presName="rootText" presStyleLbl="node4" presStyleIdx="14" presStyleCnt="28">
        <dgm:presLayoutVars>
          <dgm:chPref val="3"/>
        </dgm:presLayoutVars>
      </dgm:prSet>
      <dgm:spPr/>
    </dgm:pt>
    <dgm:pt modelId="{3EE67C1D-CE82-4B33-86D4-D6C0BF42BEB9}" type="pres">
      <dgm:prSet presAssocID="{BC5C1E68-AFE5-4A0C-A0A4-817D5B80A7AB}" presName="rootConnector" presStyleLbl="node4" presStyleIdx="14" presStyleCnt="28"/>
      <dgm:spPr/>
    </dgm:pt>
    <dgm:pt modelId="{6984CD15-EA95-4337-AA30-5B8FABDC5CEC}" type="pres">
      <dgm:prSet presAssocID="{BC5C1E68-AFE5-4A0C-A0A4-817D5B80A7AB}" presName="hierChild4" presStyleCnt="0"/>
      <dgm:spPr/>
    </dgm:pt>
    <dgm:pt modelId="{C430B098-A716-46DC-A4E1-B06352907190}" type="pres">
      <dgm:prSet presAssocID="{BC5C1E68-AFE5-4A0C-A0A4-817D5B80A7AB}" presName="hierChild5" presStyleCnt="0"/>
      <dgm:spPr/>
    </dgm:pt>
    <dgm:pt modelId="{C68856E5-E9AD-4EAD-9245-C1DA42D9903E}" type="pres">
      <dgm:prSet presAssocID="{7F676FBA-9748-41C8-8373-50A7292F6805}" presName="Name37" presStyleLbl="parChTrans1D4" presStyleIdx="15" presStyleCnt="28"/>
      <dgm:spPr/>
    </dgm:pt>
    <dgm:pt modelId="{AA1399B1-B902-41FF-BED6-8C41EA5F98D5}" type="pres">
      <dgm:prSet presAssocID="{91D1A237-3BE4-491B-AD10-BE7FDB682AA3}" presName="hierRoot2" presStyleCnt="0">
        <dgm:presLayoutVars>
          <dgm:hierBranch val="init"/>
        </dgm:presLayoutVars>
      </dgm:prSet>
      <dgm:spPr/>
    </dgm:pt>
    <dgm:pt modelId="{FCA902D4-5662-4591-B672-8AE58F700244}" type="pres">
      <dgm:prSet presAssocID="{91D1A237-3BE4-491B-AD10-BE7FDB682AA3}" presName="rootComposite" presStyleCnt="0"/>
      <dgm:spPr/>
    </dgm:pt>
    <dgm:pt modelId="{DF6A3359-ED0E-4C14-A2FA-688C61CF32C7}" type="pres">
      <dgm:prSet presAssocID="{91D1A237-3BE4-491B-AD10-BE7FDB682AA3}" presName="rootText" presStyleLbl="node4" presStyleIdx="15" presStyleCnt="28">
        <dgm:presLayoutVars>
          <dgm:chPref val="3"/>
        </dgm:presLayoutVars>
      </dgm:prSet>
      <dgm:spPr/>
    </dgm:pt>
    <dgm:pt modelId="{9E9A2F09-89FB-43F4-939E-E01ACBF9B836}" type="pres">
      <dgm:prSet presAssocID="{91D1A237-3BE4-491B-AD10-BE7FDB682AA3}" presName="rootConnector" presStyleLbl="node4" presStyleIdx="15" presStyleCnt="28"/>
      <dgm:spPr/>
    </dgm:pt>
    <dgm:pt modelId="{34FE9285-F589-4D6B-89CC-70D0EF1DBDE4}" type="pres">
      <dgm:prSet presAssocID="{91D1A237-3BE4-491B-AD10-BE7FDB682AA3}" presName="hierChild4" presStyleCnt="0"/>
      <dgm:spPr/>
    </dgm:pt>
    <dgm:pt modelId="{C3148E13-E5A3-42D6-81AD-A7A8F611F581}" type="pres">
      <dgm:prSet presAssocID="{91D1A237-3BE4-491B-AD10-BE7FDB682AA3}" presName="hierChild5" presStyleCnt="0"/>
      <dgm:spPr/>
    </dgm:pt>
    <dgm:pt modelId="{EE88EDA0-8151-4A02-B7B3-9EC458006110}" type="pres">
      <dgm:prSet presAssocID="{D1766BAB-16E6-4FEC-BEFE-136A311620E5}" presName="hierChild5" presStyleCnt="0"/>
      <dgm:spPr/>
    </dgm:pt>
    <dgm:pt modelId="{750F7BAC-16AB-44FE-9D76-B22289CB876F}" type="pres">
      <dgm:prSet presAssocID="{3590367C-7C44-4BD0-8F51-49AFF3000D56}" presName="Name37" presStyleLbl="parChTrans1D4" presStyleIdx="16" presStyleCnt="28"/>
      <dgm:spPr/>
    </dgm:pt>
    <dgm:pt modelId="{C571B53A-29E9-4D0B-8AF6-3A930FC28CD4}" type="pres">
      <dgm:prSet presAssocID="{D7A7CC41-3DA4-43A2-A69B-E7C4B645B014}" presName="hierRoot2" presStyleCnt="0">
        <dgm:presLayoutVars>
          <dgm:hierBranch val="init"/>
        </dgm:presLayoutVars>
      </dgm:prSet>
      <dgm:spPr/>
    </dgm:pt>
    <dgm:pt modelId="{BA5E0904-B9EF-40D4-86FD-3A87F6483C43}" type="pres">
      <dgm:prSet presAssocID="{D7A7CC41-3DA4-43A2-A69B-E7C4B645B014}" presName="rootComposite" presStyleCnt="0"/>
      <dgm:spPr/>
    </dgm:pt>
    <dgm:pt modelId="{E7C27544-209D-4E9F-9061-B2C5C59640BA}" type="pres">
      <dgm:prSet presAssocID="{D7A7CC41-3DA4-43A2-A69B-E7C4B645B014}" presName="rootText" presStyleLbl="node4" presStyleIdx="16" presStyleCnt="28">
        <dgm:presLayoutVars>
          <dgm:chPref val="3"/>
        </dgm:presLayoutVars>
      </dgm:prSet>
      <dgm:spPr/>
    </dgm:pt>
    <dgm:pt modelId="{FFF9CB7C-A561-44DC-92D1-95A9DBC8CA69}" type="pres">
      <dgm:prSet presAssocID="{D7A7CC41-3DA4-43A2-A69B-E7C4B645B014}" presName="rootConnector" presStyleLbl="node4" presStyleIdx="16" presStyleCnt="28"/>
      <dgm:spPr/>
    </dgm:pt>
    <dgm:pt modelId="{ED4764C7-F0E3-4894-A9FA-117984F8C661}" type="pres">
      <dgm:prSet presAssocID="{D7A7CC41-3DA4-43A2-A69B-E7C4B645B014}" presName="hierChild4" presStyleCnt="0"/>
      <dgm:spPr/>
    </dgm:pt>
    <dgm:pt modelId="{01FCDE42-80CD-431D-9955-742E00B9CCF8}" type="pres">
      <dgm:prSet presAssocID="{D5ED6997-FADE-4129-8D09-62F2EEF5685E}" presName="Name37" presStyleLbl="parChTrans1D4" presStyleIdx="17" presStyleCnt="28"/>
      <dgm:spPr/>
    </dgm:pt>
    <dgm:pt modelId="{A76C8E00-AE1F-4E81-B421-F5AD8BE7294C}" type="pres">
      <dgm:prSet presAssocID="{008ABAEB-97CD-43CB-9C73-391C3062738D}" presName="hierRoot2" presStyleCnt="0">
        <dgm:presLayoutVars>
          <dgm:hierBranch val="init"/>
        </dgm:presLayoutVars>
      </dgm:prSet>
      <dgm:spPr/>
    </dgm:pt>
    <dgm:pt modelId="{05A642C0-7FE9-414C-A46D-36278DCB8752}" type="pres">
      <dgm:prSet presAssocID="{008ABAEB-97CD-43CB-9C73-391C3062738D}" presName="rootComposite" presStyleCnt="0"/>
      <dgm:spPr/>
    </dgm:pt>
    <dgm:pt modelId="{3F9ACEF7-5EE7-4D04-A91A-AB1E181C6EEC}" type="pres">
      <dgm:prSet presAssocID="{008ABAEB-97CD-43CB-9C73-391C3062738D}" presName="rootText" presStyleLbl="node4" presStyleIdx="17" presStyleCnt="28">
        <dgm:presLayoutVars>
          <dgm:chPref val="3"/>
        </dgm:presLayoutVars>
      </dgm:prSet>
      <dgm:spPr/>
    </dgm:pt>
    <dgm:pt modelId="{7A53B500-5930-4CE7-90B0-EAC74FC8D12F}" type="pres">
      <dgm:prSet presAssocID="{008ABAEB-97CD-43CB-9C73-391C3062738D}" presName="rootConnector" presStyleLbl="node4" presStyleIdx="17" presStyleCnt="28"/>
      <dgm:spPr/>
    </dgm:pt>
    <dgm:pt modelId="{FAD9011D-5767-4AF4-A2B2-0159F303BA4C}" type="pres">
      <dgm:prSet presAssocID="{008ABAEB-97CD-43CB-9C73-391C3062738D}" presName="hierChild4" presStyleCnt="0"/>
      <dgm:spPr/>
    </dgm:pt>
    <dgm:pt modelId="{1AE49935-4916-402D-A2D2-2BB5C768A907}" type="pres">
      <dgm:prSet presAssocID="{008ABAEB-97CD-43CB-9C73-391C3062738D}" presName="hierChild5" presStyleCnt="0"/>
      <dgm:spPr/>
    </dgm:pt>
    <dgm:pt modelId="{E9F99F5B-91E1-4219-A0FA-AA485C879EF9}" type="pres">
      <dgm:prSet presAssocID="{ECA9A7C4-D46D-4DA3-B7E9-D2A5FE602BE1}" presName="Name37" presStyleLbl="parChTrans1D4" presStyleIdx="18" presStyleCnt="28"/>
      <dgm:spPr/>
    </dgm:pt>
    <dgm:pt modelId="{342EC04A-85B3-4F57-BDBB-094C767B2909}" type="pres">
      <dgm:prSet presAssocID="{6B5EDF59-80AF-406F-8BF4-30163F2911F1}" presName="hierRoot2" presStyleCnt="0">
        <dgm:presLayoutVars>
          <dgm:hierBranch val="init"/>
        </dgm:presLayoutVars>
      </dgm:prSet>
      <dgm:spPr/>
    </dgm:pt>
    <dgm:pt modelId="{EBAD8C18-8F0D-46BE-897A-66482C867319}" type="pres">
      <dgm:prSet presAssocID="{6B5EDF59-80AF-406F-8BF4-30163F2911F1}" presName="rootComposite" presStyleCnt="0"/>
      <dgm:spPr/>
    </dgm:pt>
    <dgm:pt modelId="{BCA7F9FE-5A05-4C4E-95AC-D51C5DA51639}" type="pres">
      <dgm:prSet presAssocID="{6B5EDF59-80AF-406F-8BF4-30163F2911F1}" presName="rootText" presStyleLbl="node4" presStyleIdx="18" presStyleCnt="28">
        <dgm:presLayoutVars>
          <dgm:chPref val="3"/>
        </dgm:presLayoutVars>
      </dgm:prSet>
      <dgm:spPr/>
    </dgm:pt>
    <dgm:pt modelId="{DC9C2669-8324-47B5-992F-B59393A91F32}" type="pres">
      <dgm:prSet presAssocID="{6B5EDF59-80AF-406F-8BF4-30163F2911F1}" presName="rootConnector" presStyleLbl="node4" presStyleIdx="18" presStyleCnt="28"/>
      <dgm:spPr/>
    </dgm:pt>
    <dgm:pt modelId="{5523378A-CCB5-4890-8CB6-5502D639FEC5}" type="pres">
      <dgm:prSet presAssocID="{6B5EDF59-80AF-406F-8BF4-30163F2911F1}" presName="hierChild4" presStyleCnt="0"/>
      <dgm:spPr/>
    </dgm:pt>
    <dgm:pt modelId="{BC47CA50-8BE1-44AA-B732-E513734EF7B5}" type="pres">
      <dgm:prSet presAssocID="{6B5EDF59-80AF-406F-8BF4-30163F2911F1}" presName="hierChild5" presStyleCnt="0"/>
      <dgm:spPr/>
    </dgm:pt>
    <dgm:pt modelId="{92177813-0E37-4E2D-867A-932C6EA40B4F}" type="pres">
      <dgm:prSet presAssocID="{AC54BC58-B6F5-47A7-BD28-3C6EEB08ACBF}" presName="Name37" presStyleLbl="parChTrans1D4" presStyleIdx="19" presStyleCnt="28"/>
      <dgm:spPr/>
    </dgm:pt>
    <dgm:pt modelId="{02BF3C34-85C9-4575-94F5-3CC5DD367E38}" type="pres">
      <dgm:prSet presAssocID="{9873B850-0FCF-4173-9500-D3793C0DE910}" presName="hierRoot2" presStyleCnt="0">
        <dgm:presLayoutVars>
          <dgm:hierBranch val="init"/>
        </dgm:presLayoutVars>
      </dgm:prSet>
      <dgm:spPr/>
    </dgm:pt>
    <dgm:pt modelId="{D6575276-1550-41B1-BDEC-7719B1E02F9A}" type="pres">
      <dgm:prSet presAssocID="{9873B850-0FCF-4173-9500-D3793C0DE910}" presName="rootComposite" presStyleCnt="0"/>
      <dgm:spPr/>
    </dgm:pt>
    <dgm:pt modelId="{56CEED2A-D8ED-4875-8491-5C5F31D9EA50}" type="pres">
      <dgm:prSet presAssocID="{9873B850-0FCF-4173-9500-D3793C0DE910}" presName="rootText" presStyleLbl="node4" presStyleIdx="19" presStyleCnt="28">
        <dgm:presLayoutVars>
          <dgm:chPref val="3"/>
        </dgm:presLayoutVars>
      </dgm:prSet>
      <dgm:spPr/>
    </dgm:pt>
    <dgm:pt modelId="{FC385300-A153-4CDD-8C91-CCA0D9EB7A64}" type="pres">
      <dgm:prSet presAssocID="{9873B850-0FCF-4173-9500-D3793C0DE910}" presName="rootConnector" presStyleLbl="node4" presStyleIdx="19" presStyleCnt="28"/>
      <dgm:spPr/>
    </dgm:pt>
    <dgm:pt modelId="{026CE86B-8F93-4250-A78D-31F6343E793E}" type="pres">
      <dgm:prSet presAssocID="{9873B850-0FCF-4173-9500-D3793C0DE910}" presName="hierChild4" presStyleCnt="0"/>
      <dgm:spPr/>
    </dgm:pt>
    <dgm:pt modelId="{3D8F5BAC-490B-4386-8AB5-69C1C178378D}" type="pres">
      <dgm:prSet presAssocID="{9873B850-0FCF-4173-9500-D3793C0DE910}" presName="hierChild5" presStyleCnt="0"/>
      <dgm:spPr/>
    </dgm:pt>
    <dgm:pt modelId="{EFE35003-F319-4F7B-9F6B-07E80A4C19C8}" type="pres">
      <dgm:prSet presAssocID="{D7A7CC41-3DA4-43A2-A69B-E7C4B645B014}" presName="hierChild5" presStyleCnt="0"/>
      <dgm:spPr/>
    </dgm:pt>
    <dgm:pt modelId="{F7D97743-A611-44F5-B592-5BFAB279ABD0}" type="pres">
      <dgm:prSet presAssocID="{C148CCCF-24D9-4EB4-91A2-10C2EE597ABE}" presName="hierChild5" presStyleCnt="0"/>
      <dgm:spPr/>
    </dgm:pt>
    <dgm:pt modelId="{566FD64D-513C-4AD2-A4E6-004E1A53DE26}" type="pres">
      <dgm:prSet presAssocID="{C26A81C6-2064-4E87-806E-53AF5098CFBA}" presName="Name37" presStyleLbl="parChTrans1D3" presStyleIdx="4" presStyleCnt="6"/>
      <dgm:spPr/>
    </dgm:pt>
    <dgm:pt modelId="{264276C4-1990-42A6-BCD7-FD3C37BBC7B9}" type="pres">
      <dgm:prSet presAssocID="{FAC79068-600F-4D4B-AEBB-EDD12A5348D5}" presName="hierRoot2" presStyleCnt="0">
        <dgm:presLayoutVars>
          <dgm:hierBranch val="init"/>
        </dgm:presLayoutVars>
      </dgm:prSet>
      <dgm:spPr/>
    </dgm:pt>
    <dgm:pt modelId="{2025B656-4AAB-46E1-8662-9E720EC6BA73}" type="pres">
      <dgm:prSet presAssocID="{FAC79068-600F-4D4B-AEBB-EDD12A5348D5}" presName="rootComposite" presStyleCnt="0"/>
      <dgm:spPr/>
    </dgm:pt>
    <dgm:pt modelId="{5788365D-3873-4D5B-BFA0-B367EA28B101}" type="pres">
      <dgm:prSet presAssocID="{FAC79068-600F-4D4B-AEBB-EDD12A5348D5}" presName="rootText" presStyleLbl="node3" presStyleIdx="4" presStyleCnt="6">
        <dgm:presLayoutVars>
          <dgm:chPref val="3"/>
        </dgm:presLayoutVars>
      </dgm:prSet>
      <dgm:spPr/>
    </dgm:pt>
    <dgm:pt modelId="{DB12C7D3-D161-4C60-9E5B-66ED95827EC5}" type="pres">
      <dgm:prSet presAssocID="{FAC79068-600F-4D4B-AEBB-EDD12A5348D5}" presName="rootConnector" presStyleLbl="node3" presStyleIdx="4" presStyleCnt="6"/>
      <dgm:spPr/>
    </dgm:pt>
    <dgm:pt modelId="{73559F79-78B7-426A-A958-45ECFFB55607}" type="pres">
      <dgm:prSet presAssocID="{FAC79068-600F-4D4B-AEBB-EDD12A5348D5}" presName="hierChild4" presStyleCnt="0"/>
      <dgm:spPr/>
    </dgm:pt>
    <dgm:pt modelId="{917B2C30-9E92-48F3-B411-90324D64A60D}" type="pres">
      <dgm:prSet presAssocID="{657BD6E8-7D73-4649-86A5-504C11DDAF63}" presName="Name37" presStyleLbl="parChTrans1D4" presStyleIdx="20" presStyleCnt="28"/>
      <dgm:spPr/>
    </dgm:pt>
    <dgm:pt modelId="{57446EC7-0760-48C2-AA48-C3E396E21E27}" type="pres">
      <dgm:prSet presAssocID="{4409D0E0-AAC1-4BBF-A6ED-BBAC432C59B1}" presName="hierRoot2" presStyleCnt="0">
        <dgm:presLayoutVars>
          <dgm:hierBranch val="init"/>
        </dgm:presLayoutVars>
      </dgm:prSet>
      <dgm:spPr/>
    </dgm:pt>
    <dgm:pt modelId="{A9B1983E-BC2D-4D25-B838-1656961DD2DD}" type="pres">
      <dgm:prSet presAssocID="{4409D0E0-AAC1-4BBF-A6ED-BBAC432C59B1}" presName="rootComposite" presStyleCnt="0"/>
      <dgm:spPr/>
    </dgm:pt>
    <dgm:pt modelId="{4B47B6F9-A1CC-406B-BA1F-21A0F2288898}" type="pres">
      <dgm:prSet presAssocID="{4409D0E0-AAC1-4BBF-A6ED-BBAC432C59B1}" presName="rootText" presStyleLbl="node4" presStyleIdx="20" presStyleCnt="28">
        <dgm:presLayoutVars>
          <dgm:chPref val="3"/>
        </dgm:presLayoutVars>
      </dgm:prSet>
      <dgm:spPr/>
    </dgm:pt>
    <dgm:pt modelId="{E5D22F0F-2936-4F88-80C2-3B43D3CB76DE}" type="pres">
      <dgm:prSet presAssocID="{4409D0E0-AAC1-4BBF-A6ED-BBAC432C59B1}" presName="rootConnector" presStyleLbl="node4" presStyleIdx="20" presStyleCnt="28"/>
      <dgm:spPr/>
    </dgm:pt>
    <dgm:pt modelId="{449EDEBC-B016-4F46-B5A9-B1248385F87A}" type="pres">
      <dgm:prSet presAssocID="{4409D0E0-AAC1-4BBF-A6ED-BBAC432C59B1}" presName="hierChild4" presStyleCnt="0"/>
      <dgm:spPr/>
    </dgm:pt>
    <dgm:pt modelId="{1653AE34-2150-4798-8D8A-60E12B3E7DB2}" type="pres">
      <dgm:prSet presAssocID="{4409D0E0-AAC1-4BBF-A6ED-BBAC432C59B1}" presName="hierChild5" presStyleCnt="0"/>
      <dgm:spPr/>
    </dgm:pt>
    <dgm:pt modelId="{A203D4CF-0487-43CF-9DDC-990260EAAEB2}" type="pres">
      <dgm:prSet presAssocID="{0F44DA4B-B0F3-4CBD-874B-735897DC0038}" presName="Name37" presStyleLbl="parChTrans1D4" presStyleIdx="21" presStyleCnt="28"/>
      <dgm:spPr/>
    </dgm:pt>
    <dgm:pt modelId="{D56BC0AC-FE3E-421E-8430-CB5C9E9E0A59}" type="pres">
      <dgm:prSet presAssocID="{D936262D-7BAC-432C-B48E-3CDD2774B92B}" presName="hierRoot2" presStyleCnt="0">
        <dgm:presLayoutVars>
          <dgm:hierBranch val="init"/>
        </dgm:presLayoutVars>
      </dgm:prSet>
      <dgm:spPr/>
    </dgm:pt>
    <dgm:pt modelId="{E5E25141-C890-41CF-8FAF-82E0EF7F439A}" type="pres">
      <dgm:prSet presAssocID="{D936262D-7BAC-432C-B48E-3CDD2774B92B}" presName="rootComposite" presStyleCnt="0"/>
      <dgm:spPr/>
    </dgm:pt>
    <dgm:pt modelId="{D44830F8-D23B-4BE4-94BB-167EFCB835CA}" type="pres">
      <dgm:prSet presAssocID="{D936262D-7BAC-432C-B48E-3CDD2774B92B}" presName="rootText" presStyleLbl="node4" presStyleIdx="21" presStyleCnt="28">
        <dgm:presLayoutVars>
          <dgm:chPref val="3"/>
        </dgm:presLayoutVars>
      </dgm:prSet>
      <dgm:spPr/>
    </dgm:pt>
    <dgm:pt modelId="{D8387DC0-5580-43BE-B65E-D96A2BE3F1A1}" type="pres">
      <dgm:prSet presAssocID="{D936262D-7BAC-432C-B48E-3CDD2774B92B}" presName="rootConnector" presStyleLbl="node4" presStyleIdx="21" presStyleCnt="28"/>
      <dgm:spPr/>
    </dgm:pt>
    <dgm:pt modelId="{1B572E5C-6446-4B12-A52A-EB5A32177C86}" type="pres">
      <dgm:prSet presAssocID="{D936262D-7BAC-432C-B48E-3CDD2774B92B}" presName="hierChild4" presStyleCnt="0"/>
      <dgm:spPr/>
    </dgm:pt>
    <dgm:pt modelId="{DF3DE91D-23DF-478C-9E9B-A5ACB5E30964}" type="pres">
      <dgm:prSet presAssocID="{E5B3156A-7FCA-4F83-9A3D-40413AE2E67C}" presName="Name37" presStyleLbl="parChTrans1D4" presStyleIdx="22" presStyleCnt="28"/>
      <dgm:spPr/>
    </dgm:pt>
    <dgm:pt modelId="{93A76585-4675-493C-B9BC-88226F58B17C}" type="pres">
      <dgm:prSet presAssocID="{8021ACF4-012B-4B7A-B3D4-3269071E0FCE}" presName="hierRoot2" presStyleCnt="0">
        <dgm:presLayoutVars>
          <dgm:hierBranch val="init"/>
        </dgm:presLayoutVars>
      </dgm:prSet>
      <dgm:spPr/>
    </dgm:pt>
    <dgm:pt modelId="{1F4E837F-6693-4997-B030-9FFCD55521EB}" type="pres">
      <dgm:prSet presAssocID="{8021ACF4-012B-4B7A-B3D4-3269071E0FCE}" presName="rootComposite" presStyleCnt="0"/>
      <dgm:spPr/>
    </dgm:pt>
    <dgm:pt modelId="{04936442-5695-4004-A17A-16A42E2C56A4}" type="pres">
      <dgm:prSet presAssocID="{8021ACF4-012B-4B7A-B3D4-3269071E0FCE}" presName="rootText" presStyleLbl="node4" presStyleIdx="22" presStyleCnt="28">
        <dgm:presLayoutVars>
          <dgm:chPref val="3"/>
        </dgm:presLayoutVars>
      </dgm:prSet>
      <dgm:spPr/>
    </dgm:pt>
    <dgm:pt modelId="{658D2021-58A0-43A3-8256-E7AE4B351A99}" type="pres">
      <dgm:prSet presAssocID="{8021ACF4-012B-4B7A-B3D4-3269071E0FCE}" presName="rootConnector" presStyleLbl="node4" presStyleIdx="22" presStyleCnt="28"/>
      <dgm:spPr/>
    </dgm:pt>
    <dgm:pt modelId="{F7C67601-81BE-449A-8E1D-F2528E75D535}" type="pres">
      <dgm:prSet presAssocID="{8021ACF4-012B-4B7A-B3D4-3269071E0FCE}" presName="hierChild4" presStyleCnt="0"/>
      <dgm:spPr/>
    </dgm:pt>
    <dgm:pt modelId="{1DBF0BED-87FD-41AD-9DAD-22C0BEF13AAE}" type="pres">
      <dgm:prSet presAssocID="{8021ACF4-012B-4B7A-B3D4-3269071E0FCE}" presName="hierChild5" presStyleCnt="0"/>
      <dgm:spPr/>
    </dgm:pt>
    <dgm:pt modelId="{D21B2C31-01CA-421A-83DA-56C912579296}" type="pres">
      <dgm:prSet presAssocID="{A048A75E-51AA-48B1-AC40-71C40EBC4A54}" presName="Name37" presStyleLbl="parChTrans1D4" presStyleIdx="23" presStyleCnt="28"/>
      <dgm:spPr/>
    </dgm:pt>
    <dgm:pt modelId="{B8F9A417-84C8-453C-930F-DE1BEC51E253}" type="pres">
      <dgm:prSet presAssocID="{9FC9B163-6CFD-4A1B-A4EE-E913A1E4C233}" presName="hierRoot2" presStyleCnt="0">
        <dgm:presLayoutVars>
          <dgm:hierBranch val="init"/>
        </dgm:presLayoutVars>
      </dgm:prSet>
      <dgm:spPr/>
    </dgm:pt>
    <dgm:pt modelId="{FC08FFB2-C0E2-40D8-8CBC-4F072E5721D2}" type="pres">
      <dgm:prSet presAssocID="{9FC9B163-6CFD-4A1B-A4EE-E913A1E4C233}" presName="rootComposite" presStyleCnt="0"/>
      <dgm:spPr/>
    </dgm:pt>
    <dgm:pt modelId="{D0A367B7-B6AE-4AE3-B3C2-1FA8C6A82F85}" type="pres">
      <dgm:prSet presAssocID="{9FC9B163-6CFD-4A1B-A4EE-E913A1E4C233}" presName="rootText" presStyleLbl="node4" presStyleIdx="23" presStyleCnt="28">
        <dgm:presLayoutVars>
          <dgm:chPref val="3"/>
        </dgm:presLayoutVars>
      </dgm:prSet>
      <dgm:spPr/>
    </dgm:pt>
    <dgm:pt modelId="{89DE7E87-F75C-4F2C-B819-1103217E73A9}" type="pres">
      <dgm:prSet presAssocID="{9FC9B163-6CFD-4A1B-A4EE-E913A1E4C233}" presName="rootConnector" presStyleLbl="node4" presStyleIdx="23" presStyleCnt="28"/>
      <dgm:spPr/>
    </dgm:pt>
    <dgm:pt modelId="{8C22F6AE-FDD9-401F-968E-20A6A5C9B16A}" type="pres">
      <dgm:prSet presAssocID="{9FC9B163-6CFD-4A1B-A4EE-E913A1E4C233}" presName="hierChild4" presStyleCnt="0"/>
      <dgm:spPr/>
    </dgm:pt>
    <dgm:pt modelId="{7B8E4AE9-6FBA-4305-AE24-C2C1FB45B2A2}" type="pres">
      <dgm:prSet presAssocID="{9FC9B163-6CFD-4A1B-A4EE-E913A1E4C233}" presName="hierChild5" presStyleCnt="0"/>
      <dgm:spPr/>
    </dgm:pt>
    <dgm:pt modelId="{588255EE-D253-4AFD-BAF7-06FF67CE5470}" type="pres">
      <dgm:prSet presAssocID="{9FD2E659-209D-4969-BCA7-C941016C8A2D}" presName="Name37" presStyleLbl="parChTrans1D4" presStyleIdx="24" presStyleCnt="28"/>
      <dgm:spPr/>
    </dgm:pt>
    <dgm:pt modelId="{E425CC58-9A6F-4977-B05B-A6FFA41DF06F}" type="pres">
      <dgm:prSet presAssocID="{38AB442D-255F-4F5B-BF55-AE52C2B66708}" presName="hierRoot2" presStyleCnt="0">
        <dgm:presLayoutVars>
          <dgm:hierBranch val="init"/>
        </dgm:presLayoutVars>
      </dgm:prSet>
      <dgm:spPr/>
    </dgm:pt>
    <dgm:pt modelId="{EB6DF1C4-6C57-4E36-9B06-DD0BB8A65D02}" type="pres">
      <dgm:prSet presAssocID="{38AB442D-255F-4F5B-BF55-AE52C2B66708}" presName="rootComposite" presStyleCnt="0"/>
      <dgm:spPr/>
    </dgm:pt>
    <dgm:pt modelId="{8B67A144-3253-4379-8E7E-BEB70F40B185}" type="pres">
      <dgm:prSet presAssocID="{38AB442D-255F-4F5B-BF55-AE52C2B66708}" presName="rootText" presStyleLbl="node4" presStyleIdx="24" presStyleCnt="28">
        <dgm:presLayoutVars>
          <dgm:chPref val="3"/>
        </dgm:presLayoutVars>
      </dgm:prSet>
      <dgm:spPr/>
    </dgm:pt>
    <dgm:pt modelId="{B13B64D3-3793-42DD-BFD6-47833EB0CF8A}" type="pres">
      <dgm:prSet presAssocID="{38AB442D-255F-4F5B-BF55-AE52C2B66708}" presName="rootConnector" presStyleLbl="node4" presStyleIdx="24" presStyleCnt="28"/>
      <dgm:spPr/>
    </dgm:pt>
    <dgm:pt modelId="{AC0EED7E-5797-49F2-B79A-D89C0DA7C165}" type="pres">
      <dgm:prSet presAssocID="{38AB442D-255F-4F5B-BF55-AE52C2B66708}" presName="hierChild4" presStyleCnt="0"/>
      <dgm:spPr/>
    </dgm:pt>
    <dgm:pt modelId="{A3361111-7870-4400-A891-EB333D97336D}" type="pres">
      <dgm:prSet presAssocID="{38AB442D-255F-4F5B-BF55-AE52C2B66708}" presName="hierChild5" presStyleCnt="0"/>
      <dgm:spPr/>
    </dgm:pt>
    <dgm:pt modelId="{DF8D3DA3-EB25-41BF-B3AA-B8765E5BE289}" type="pres">
      <dgm:prSet presAssocID="{D936262D-7BAC-432C-B48E-3CDD2774B92B}" presName="hierChild5" presStyleCnt="0"/>
      <dgm:spPr/>
    </dgm:pt>
    <dgm:pt modelId="{2DC5F2F7-69DD-4B98-9B6A-59A156286938}" type="pres">
      <dgm:prSet presAssocID="{FAC79068-600F-4D4B-AEBB-EDD12A5348D5}" presName="hierChild5" presStyleCnt="0"/>
      <dgm:spPr/>
    </dgm:pt>
    <dgm:pt modelId="{4EBD3DBE-1DC5-489E-B696-AD75DBF02B3F}" type="pres">
      <dgm:prSet presAssocID="{53FF7218-49C4-463E-BA53-8F2F9BD8DBDA}" presName="Name37" presStyleLbl="parChTrans1D3" presStyleIdx="5" presStyleCnt="6"/>
      <dgm:spPr/>
    </dgm:pt>
    <dgm:pt modelId="{44AAFE3D-09C2-4C67-BBBD-24E0BCEF52B9}" type="pres">
      <dgm:prSet presAssocID="{37939E05-328C-425F-BB52-081643A0D8B4}" presName="hierRoot2" presStyleCnt="0">
        <dgm:presLayoutVars>
          <dgm:hierBranch val="init"/>
        </dgm:presLayoutVars>
      </dgm:prSet>
      <dgm:spPr/>
    </dgm:pt>
    <dgm:pt modelId="{03F42023-F1BF-4758-A955-AC652526E9D3}" type="pres">
      <dgm:prSet presAssocID="{37939E05-328C-425F-BB52-081643A0D8B4}" presName="rootComposite" presStyleCnt="0"/>
      <dgm:spPr/>
    </dgm:pt>
    <dgm:pt modelId="{B33451A7-F791-4E11-BBE2-498A772365AC}" type="pres">
      <dgm:prSet presAssocID="{37939E05-328C-425F-BB52-081643A0D8B4}" presName="rootText" presStyleLbl="node3" presStyleIdx="5" presStyleCnt="6">
        <dgm:presLayoutVars>
          <dgm:chPref val="3"/>
        </dgm:presLayoutVars>
      </dgm:prSet>
      <dgm:spPr/>
    </dgm:pt>
    <dgm:pt modelId="{7A9CBD08-13D7-491F-B4B7-EF7CB90775FF}" type="pres">
      <dgm:prSet presAssocID="{37939E05-328C-425F-BB52-081643A0D8B4}" presName="rootConnector" presStyleLbl="node3" presStyleIdx="5" presStyleCnt="6"/>
      <dgm:spPr/>
    </dgm:pt>
    <dgm:pt modelId="{E49434D9-BF51-4D71-86B6-8BD39594B95B}" type="pres">
      <dgm:prSet presAssocID="{37939E05-328C-425F-BB52-081643A0D8B4}" presName="hierChild4" presStyleCnt="0"/>
      <dgm:spPr/>
    </dgm:pt>
    <dgm:pt modelId="{8C843626-6BC6-42DE-93CB-374511C8F249}" type="pres">
      <dgm:prSet presAssocID="{23BFFF99-3552-4545-8B48-9D71859C6377}" presName="Name37" presStyleLbl="parChTrans1D4" presStyleIdx="25" presStyleCnt="28"/>
      <dgm:spPr/>
    </dgm:pt>
    <dgm:pt modelId="{EF1F0F6B-3392-4A9A-B74F-56C3F3F450B9}" type="pres">
      <dgm:prSet presAssocID="{AC51DF30-C9FD-4A1D-944F-7F7B2DF35F46}" presName="hierRoot2" presStyleCnt="0">
        <dgm:presLayoutVars>
          <dgm:hierBranch val="init"/>
        </dgm:presLayoutVars>
      </dgm:prSet>
      <dgm:spPr/>
    </dgm:pt>
    <dgm:pt modelId="{8EC5FC51-3E00-4068-AA04-D153C512FCCA}" type="pres">
      <dgm:prSet presAssocID="{AC51DF30-C9FD-4A1D-944F-7F7B2DF35F46}" presName="rootComposite" presStyleCnt="0"/>
      <dgm:spPr/>
    </dgm:pt>
    <dgm:pt modelId="{8DAFC35A-62D9-4E01-B248-791EE00B62EB}" type="pres">
      <dgm:prSet presAssocID="{AC51DF30-C9FD-4A1D-944F-7F7B2DF35F46}" presName="rootText" presStyleLbl="node4" presStyleIdx="25" presStyleCnt="28">
        <dgm:presLayoutVars>
          <dgm:chPref val="3"/>
        </dgm:presLayoutVars>
      </dgm:prSet>
      <dgm:spPr/>
    </dgm:pt>
    <dgm:pt modelId="{960BB431-2FB6-4414-A4DA-CE569DE02E5F}" type="pres">
      <dgm:prSet presAssocID="{AC51DF30-C9FD-4A1D-944F-7F7B2DF35F46}" presName="rootConnector" presStyleLbl="node4" presStyleIdx="25" presStyleCnt="28"/>
      <dgm:spPr/>
    </dgm:pt>
    <dgm:pt modelId="{BD12014D-2CBD-42CD-AF73-7A2D7CF723B8}" type="pres">
      <dgm:prSet presAssocID="{AC51DF30-C9FD-4A1D-944F-7F7B2DF35F46}" presName="hierChild4" presStyleCnt="0"/>
      <dgm:spPr/>
    </dgm:pt>
    <dgm:pt modelId="{E270D8F0-DB5E-44BB-B9F7-9DF41211FCB1}" type="pres">
      <dgm:prSet presAssocID="{AC51DF30-C9FD-4A1D-944F-7F7B2DF35F46}" presName="hierChild5" presStyleCnt="0"/>
      <dgm:spPr/>
    </dgm:pt>
    <dgm:pt modelId="{ADBE9C64-4F74-4A45-ACE7-AC2248402B7B}" type="pres">
      <dgm:prSet presAssocID="{40E0D8AB-9C1C-423F-B64C-33B6D9E64727}" presName="Name37" presStyleLbl="parChTrans1D4" presStyleIdx="26" presStyleCnt="28"/>
      <dgm:spPr/>
    </dgm:pt>
    <dgm:pt modelId="{7A26A500-8040-49B4-A018-80A0D8187418}" type="pres">
      <dgm:prSet presAssocID="{614E2699-B890-4C4F-878A-FB5A75F483E2}" presName="hierRoot2" presStyleCnt="0">
        <dgm:presLayoutVars>
          <dgm:hierBranch val="init"/>
        </dgm:presLayoutVars>
      </dgm:prSet>
      <dgm:spPr/>
    </dgm:pt>
    <dgm:pt modelId="{F37D949E-0F56-47D6-850B-D45D460836E7}" type="pres">
      <dgm:prSet presAssocID="{614E2699-B890-4C4F-878A-FB5A75F483E2}" presName="rootComposite" presStyleCnt="0"/>
      <dgm:spPr/>
    </dgm:pt>
    <dgm:pt modelId="{BBF91BD4-7A11-40AA-B6EB-9D29E8630E66}" type="pres">
      <dgm:prSet presAssocID="{614E2699-B890-4C4F-878A-FB5A75F483E2}" presName="rootText" presStyleLbl="node4" presStyleIdx="26" presStyleCnt="28">
        <dgm:presLayoutVars>
          <dgm:chPref val="3"/>
        </dgm:presLayoutVars>
      </dgm:prSet>
      <dgm:spPr/>
    </dgm:pt>
    <dgm:pt modelId="{098924F4-98C4-4990-97C3-2F13385D61E2}" type="pres">
      <dgm:prSet presAssocID="{614E2699-B890-4C4F-878A-FB5A75F483E2}" presName="rootConnector" presStyleLbl="node4" presStyleIdx="26" presStyleCnt="28"/>
      <dgm:spPr/>
    </dgm:pt>
    <dgm:pt modelId="{DBC3D534-752E-48C0-A5CC-37AD5FB21062}" type="pres">
      <dgm:prSet presAssocID="{614E2699-B890-4C4F-878A-FB5A75F483E2}" presName="hierChild4" presStyleCnt="0"/>
      <dgm:spPr/>
    </dgm:pt>
    <dgm:pt modelId="{DA78D33C-2E55-468A-B02C-C6733C78D993}" type="pres">
      <dgm:prSet presAssocID="{614E2699-B890-4C4F-878A-FB5A75F483E2}" presName="hierChild5" presStyleCnt="0"/>
      <dgm:spPr/>
    </dgm:pt>
    <dgm:pt modelId="{4B569012-7FBE-495B-8B2F-53ACCAB65FA3}" type="pres">
      <dgm:prSet presAssocID="{403642D4-0D20-4A7D-92BE-E03B1824543E}" presName="Name37" presStyleLbl="parChTrans1D4" presStyleIdx="27" presStyleCnt="28"/>
      <dgm:spPr/>
    </dgm:pt>
    <dgm:pt modelId="{8B466312-92EB-4380-A6ED-404936DFAEDE}" type="pres">
      <dgm:prSet presAssocID="{69B97349-AB7F-4093-9902-32865EA98D7E}" presName="hierRoot2" presStyleCnt="0">
        <dgm:presLayoutVars>
          <dgm:hierBranch val="init"/>
        </dgm:presLayoutVars>
      </dgm:prSet>
      <dgm:spPr/>
    </dgm:pt>
    <dgm:pt modelId="{5E07D6BA-F420-49ED-93D1-43B3D8163B20}" type="pres">
      <dgm:prSet presAssocID="{69B97349-AB7F-4093-9902-32865EA98D7E}" presName="rootComposite" presStyleCnt="0"/>
      <dgm:spPr/>
    </dgm:pt>
    <dgm:pt modelId="{779E250B-48F3-4849-B4BC-4EE44CF523CC}" type="pres">
      <dgm:prSet presAssocID="{69B97349-AB7F-4093-9902-32865EA98D7E}" presName="rootText" presStyleLbl="node4" presStyleIdx="27" presStyleCnt="28">
        <dgm:presLayoutVars>
          <dgm:chPref val="3"/>
        </dgm:presLayoutVars>
      </dgm:prSet>
      <dgm:spPr/>
    </dgm:pt>
    <dgm:pt modelId="{A7013654-30A1-43FF-90E1-0264FB7B16F5}" type="pres">
      <dgm:prSet presAssocID="{69B97349-AB7F-4093-9902-32865EA98D7E}" presName="rootConnector" presStyleLbl="node4" presStyleIdx="27" presStyleCnt="28"/>
      <dgm:spPr/>
    </dgm:pt>
    <dgm:pt modelId="{8097840A-A729-4F5C-9282-CCA1C420D995}" type="pres">
      <dgm:prSet presAssocID="{69B97349-AB7F-4093-9902-32865EA98D7E}" presName="hierChild4" presStyleCnt="0"/>
      <dgm:spPr/>
    </dgm:pt>
    <dgm:pt modelId="{C204D2C0-FA55-4F1C-ACAA-80D121B90E4A}" type="pres">
      <dgm:prSet presAssocID="{69B97349-AB7F-4093-9902-32865EA98D7E}" presName="hierChild5" presStyleCnt="0"/>
      <dgm:spPr/>
    </dgm:pt>
    <dgm:pt modelId="{B9BFC9DE-62EA-4AD9-BEF0-A085E7E03CCB}" type="pres">
      <dgm:prSet presAssocID="{37939E05-328C-425F-BB52-081643A0D8B4}" presName="hierChild5" presStyleCnt="0"/>
      <dgm:spPr/>
    </dgm:pt>
    <dgm:pt modelId="{6ED3E89A-4130-44DA-B5B6-E47DA7F088A0}" type="pres">
      <dgm:prSet presAssocID="{F9733B5F-7B81-4D18-9B30-CE3C2544876B}" presName="hierChild5" presStyleCnt="0"/>
      <dgm:spPr/>
    </dgm:pt>
    <dgm:pt modelId="{615294D5-C5BA-48E0-A3F9-BE6FE120C8DB}" type="pres">
      <dgm:prSet presAssocID="{07DC3D29-B9D5-4259-B28B-0B2C74330458}" presName="hierChild3" presStyleCnt="0"/>
      <dgm:spPr/>
    </dgm:pt>
  </dgm:ptLst>
  <dgm:cxnLst>
    <dgm:cxn modelId="{5E51B201-FBD0-4C73-850A-17AEFAD8D8E3}" type="presOf" srcId="{005AD939-8978-4F10-82C9-763C8F387766}" destId="{D11D415E-7393-4599-928B-8561EE34CFD2}" srcOrd="0" destOrd="0" presId="urn:microsoft.com/office/officeart/2005/8/layout/orgChart1"/>
    <dgm:cxn modelId="{94528505-BE04-4CAF-868A-EA08D9490374}" type="presOf" srcId="{A048A75E-51AA-48B1-AC40-71C40EBC4A54}" destId="{D21B2C31-01CA-421A-83DA-56C912579296}" srcOrd="0" destOrd="0" presId="urn:microsoft.com/office/officeart/2005/8/layout/orgChart1"/>
    <dgm:cxn modelId="{B943F508-CB3D-49B7-8C48-7BC526D7B6BC}" type="presOf" srcId="{368917D6-16C5-4094-983E-8AD682187D87}" destId="{52204289-F09F-450A-A441-12116F1236B2}" srcOrd="1" destOrd="0" presId="urn:microsoft.com/office/officeart/2005/8/layout/orgChart1"/>
    <dgm:cxn modelId="{7243BC09-39AD-4D28-B284-205480D02357}" type="presOf" srcId="{8C876725-B562-4EBA-93F4-73B35B11E5EE}" destId="{89612601-F23C-4837-AACD-2CB86CCCF94A}" srcOrd="0" destOrd="0" presId="urn:microsoft.com/office/officeart/2005/8/layout/orgChart1"/>
    <dgm:cxn modelId="{06FA600A-2820-4B01-9DAB-500C94AB830A}" type="presOf" srcId="{976EB055-EA74-4CB3-87FC-0EA7BD00FBFD}" destId="{FEFDD9B8-0D2A-4B09-A0BA-2EAC386A6FF1}" srcOrd="1" destOrd="0" presId="urn:microsoft.com/office/officeart/2005/8/layout/orgChart1"/>
    <dgm:cxn modelId="{A3C3B90A-6C2B-49A2-A35E-ED5B27891B48}" type="presOf" srcId="{D4C7D351-BE36-48AA-847C-C5AE641B9894}" destId="{9C40469A-BC28-4CFC-8BBD-4CF768C48FB1}" srcOrd="0" destOrd="0" presId="urn:microsoft.com/office/officeart/2005/8/layout/orgChart1"/>
    <dgm:cxn modelId="{EB3F100B-38BF-4ABD-8B4E-2A3FAD2904F0}" type="presOf" srcId="{3307597C-4FD1-4AD5-8459-020D10B29928}" destId="{7728121D-8E01-4FF9-B257-7734B125FE4E}" srcOrd="0" destOrd="0" presId="urn:microsoft.com/office/officeart/2005/8/layout/orgChart1"/>
    <dgm:cxn modelId="{50025D0C-001C-4F2F-B3B2-C2A3B50007A7}" srcId="{BE174B7F-F61B-4870-A9E4-51755243CD5B}" destId="{BC0B3B22-4CEF-4523-B912-742B5990220A}" srcOrd="1" destOrd="0" parTransId="{67CC6DC8-42EC-4013-8546-9F8843416456}" sibTransId="{8EAEC39A-607C-481D-A942-B7228D3DEB6C}"/>
    <dgm:cxn modelId="{531F180D-5ECD-4B9A-A201-AD42997E5CD1}" type="presOf" srcId="{B1A542F2-5FA6-4ED6-97FC-0C3F00E8F209}" destId="{A515EA05-0ABA-4653-88FF-6B4B7F1FCA4E}" srcOrd="0" destOrd="0" presId="urn:microsoft.com/office/officeart/2005/8/layout/orgChart1"/>
    <dgm:cxn modelId="{B0023B0D-1ED2-42CB-ADEB-5E033FDE98CC}" type="presOf" srcId="{C148CCCF-24D9-4EB4-91A2-10C2EE597ABE}" destId="{18668B61-E023-44A8-8936-D9E318D89821}" srcOrd="1" destOrd="0" presId="urn:microsoft.com/office/officeart/2005/8/layout/orgChart1"/>
    <dgm:cxn modelId="{441C9B0D-1CA7-43A5-80EA-8B2B6D4385B4}" type="presOf" srcId="{1E12001C-AA2A-47F9-9F47-5CAC5E741E73}" destId="{99C94776-AC90-44F9-86EE-6DF3A4A41434}" srcOrd="1" destOrd="0" presId="urn:microsoft.com/office/officeart/2005/8/layout/orgChart1"/>
    <dgm:cxn modelId="{B4B7010E-BEB4-43AD-9CCF-30D748DB07E4}" srcId="{D936262D-7BAC-432C-B48E-3CDD2774B92B}" destId="{38AB442D-255F-4F5B-BF55-AE52C2B66708}" srcOrd="2" destOrd="0" parTransId="{9FD2E659-209D-4969-BCA7-C941016C8A2D}" sibTransId="{C5BB37F2-1607-4A9D-8E42-4FC57AEA4C3C}"/>
    <dgm:cxn modelId="{77A35E10-E9FE-4BF5-92D2-13A8FA002B9F}" type="presOf" srcId="{D1766BAB-16E6-4FEC-BEFE-136A311620E5}" destId="{0021C0BB-3308-4A29-9702-BDEFA6113694}" srcOrd="0" destOrd="0" presId="urn:microsoft.com/office/officeart/2005/8/layout/orgChart1"/>
    <dgm:cxn modelId="{E9C4DD16-362B-4C51-9FEC-F60513725A83}" srcId="{F9733B5F-7B81-4D18-9B30-CE3C2544876B}" destId="{FAC79068-600F-4D4B-AEBB-EDD12A5348D5}" srcOrd="1" destOrd="0" parTransId="{C26A81C6-2064-4E87-806E-53AF5098CFBA}" sibTransId="{C504EDCD-2581-4310-81A6-DDB182EA314B}"/>
    <dgm:cxn modelId="{24121518-32E6-4ED8-91E0-438120717895}" type="presOf" srcId="{F9733B5F-7B81-4D18-9B30-CE3C2544876B}" destId="{A39FD9D9-267A-4C4A-BD6A-5DCB171431CD}" srcOrd="0" destOrd="0" presId="urn:microsoft.com/office/officeart/2005/8/layout/orgChart1"/>
    <dgm:cxn modelId="{7BB0D418-09D1-40F3-B6C6-CAF9959C662A}" type="presOf" srcId="{8021ACF4-012B-4B7A-B3D4-3269071E0FCE}" destId="{658D2021-58A0-43A3-8256-E7AE4B351A99}" srcOrd="1" destOrd="0" presId="urn:microsoft.com/office/officeart/2005/8/layout/orgChart1"/>
    <dgm:cxn modelId="{9B0FD919-3CC3-46D7-97D0-93EE43F76B8A}" srcId="{1E12001C-AA2A-47F9-9F47-5CAC5E741E73}" destId="{BE174B7F-F61B-4870-A9E4-51755243CD5B}" srcOrd="0" destOrd="0" parTransId="{ED1FE104-87CA-400A-8AC1-63B908421B32}" sibTransId="{AABEB86A-A512-4539-930E-062E31C101E9}"/>
    <dgm:cxn modelId="{1CF53C1A-1AF1-442E-A9B5-36F29D60161D}" type="presOf" srcId="{FA23F4FC-1BAD-4B97-8F3A-14DF6934E26F}" destId="{CE476603-D4D8-45AB-90B7-09D396B1037A}" srcOrd="0" destOrd="0" presId="urn:microsoft.com/office/officeart/2005/8/layout/orgChart1"/>
    <dgm:cxn modelId="{5D10161B-91A0-4DB4-9629-477DC3348198}" srcId="{D936262D-7BAC-432C-B48E-3CDD2774B92B}" destId="{9FC9B163-6CFD-4A1B-A4EE-E913A1E4C233}" srcOrd="1" destOrd="0" parTransId="{A048A75E-51AA-48B1-AC40-71C40EBC4A54}" sibTransId="{9CFC4ABD-297D-4636-A19D-ECC17C0532B3}"/>
    <dgm:cxn modelId="{0FA2741B-48C2-4F70-9FE9-CA556750480E}" type="presOf" srcId="{78B61D4D-011B-428F-AF93-3D82727DB91B}" destId="{D9E8C401-4E1D-41DB-85AC-14A20A3DF351}" srcOrd="0" destOrd="0" presId="urn:microsoft.com/office/officeart/2005/8/layout/orgChart1"/>
    <dgm:cxn modelId="{99FE641D-D45B-4477-8187-31E5B5308110}" type="presOf" srcId="{37939E05-328C-425F-BB52-081643A0D8B4}" destId="{7A9CBD08-13D7-491F-B4B7-EF7CB90775FF}" srcOrd="1" destOrd="0" presId="urn:microsoft.com/office/officeart/2005/8/layout/orgChart1"/>
    <dgm:cxn modelId="{6EA7231E-7148-416E-B00E-220D82731276}" type="presOf" srcId="{C26A81C6-2064-4E87-806E-53AF5098CFBA}" destId="{566FD64D-513C-4AD2-A4E6-004E1A53DE26}" srcOrd="0" destOrd="0" presId="urn:microsoft.com/office/officeart/2005/8/layout/orgChart1"/>
    <dgm:cxn modelId="{28BFFF1E-187A-4032-9F8E-C0CFF107B277}" type="presOf" srcId="{AE7C82EF-70F1-4E89-87EC-DD29149F8F23}" destId="{D498ABDD-C4D5-44DD-8E30-E65B256544BF}" srcOrd="0" destOrd="0" presId="urn:microsoft.com/office/officeart/2005/8/layout/orgChart1"/>
    <dgm:cxn modelId="{7737211F-A8F4-4840-B4F7-666A828646B2}" srcId="{C148CCCF-24D9-4EB4-91A2-10C2EE597ABE}" destId="{D1766BAB-16E6-4FEC-BEFE-136A311620E5}" srcOrd="0" destOrd="0" parTransId="{D4C7D351-BE36-48AA-847C-C5AE641B9894}" sibTransId="{D73E880C-1325-4EFB-BF7C-ECF0AA9846E3}"/>
    <dgm:cxn modelId="{F5678820-1A46-452D-9065-F576574AEF04}" srcId="{BE174B7F-F61B-4870-A9E4-51755243CD5B}" destId="{78B61D4D-011B-428F-AF93-3D82727DB91B}" srcOrd="2" destOrd="0" parTransId="{1F6E378A-60EF-4E75-A7F6-371E065B7BD3}" sibTransId="{85502BBB-885A-41CC-85A7-E1CC188D6003}"/>
    <dgm:cxn modelId="{08C60021-E56C-45C3-9393-F99F7AA1F0B9}" type="presOf" srcId="{0F44DA4B-B0F3-4CBD-874B-735897DC0038}" destId="{A203D4CF-0487-43CF-9DDC-990260EAAEB2}" srcOrd="0" destOrd="0" presId="urn:microsoft.com/office/officeart/2005/8/layout/orgChart1"/>
    <dgm:cxn modelId="{1E0A7021-75B9-402D-B8C1-4706159D81E3}" srcId="{6D8A3161-950A-4523-80C3-B75E2D45FEC9}" destId="{07DC3D29-B9D5-4259-B28B-0B2C74330458}" srcOrd="0" destOrd="0" parTransId="{492E2E91-809C-4019-9DF3-95FB24AA0556}" sibTransId="{5F5886E3-E786-42CF-B937-F1CFD528EA32}"/>
    <dgm:cxn modelId="{5C4EEB23-E5BC-4DCF-814E-E001B2B425CC}" srcId="{B94CBD25-3103-460C-8E2F-ED1803AB7BD0}" destId="{E60B1BEE-B6B7-4D22-9B8D-9CF2936A30A5}" srcOrd="0" destOrd="0" parTransId="{6A028BFE-7215-4BE9-A2FF-0F589A09FFE8}" sibTransId="{D0720A9C-D241-4762-BC3F-D47918CBBE31}"/>
    <dgm:cxn modelId="{17B79A24-9565-4EB7-9903-454D71371A33}" srcId="{D1766BAB-16E6-4FEC-BEFE-136A311620E5}" destId="{55FC1EA4-7E25-4859-9975-A5E068EA3E0E}" srcOrd="0" destOrd="0" parTransId="{2B91DC0A-21F2-4C7C-AA33-797223302CDB}" sibTransId="{52C2E1B6-74C9-4A5B-90CF-6735F381F3BE}"/>
    <dgm:cxn modelId="{9E794026-0880-4709-9812-A398A0D99A41}" type="presOf" srcId="{37939E05-328C-425F-BB52-081643A0D8B4}" destId="{B33451A7-F791-4E11-BBE2-498A772365AC}" srcOrd="0" destOrd="0" presId="urn:microsoft.com/office/officeart/2005/8/layout/orgChart1"/>
    <dgm:cxn modelId="{38FAF126-CEFA-4469-AFB4-4B297930BC9E}" type="presOf" srcId="{D936262D-7BAC-432C-B48E-3CDD2774B92B}" destId="{D44830F8-D23B-4BE4-94BB-167EFCB835CA}" srcOrd="0" destOrd="0" presId="urn:microsoft.com/office/officeart/2005/8/layout/orgChart1"/>
    <dgm:cxn modelId="{34AA102B-88B5-41D9-8849-78F9EF964034}" srcId="{37939E05-328C-425F-BB52-081643A0D8B4}" destId="{AC51DF30-C9FD-4A1D-944F-7F7B2DF35F46}" srcOrd="0" destOrd="0" parTransId="{23BFFF99-3552-4545-8B48-9D71859C6377}" sibTransId="{2BA43EAB-EEC5-4870-B789-60AFED6575FD}"/>
    <dgm:cxn modelId="{FD27962B-06DB-44AA-8575-BA7705BD6FB2}" type="presOf" srcId="{6B5EDF59-80AF-406F-8BF4-30163F2911F1}" destId="{DC9C2669-8324-47B5-992F-B59393A91F32}" srcOrd="1" destOrd="0" presId="urn:microsoft.com/office/officeart/2005/8/layout/orgChart1"/>
    <dgm:cxn modelId="{0F23252C-9EBC-4720-ACB6-D381CBCB20A9}" type="presOf" srcId="{69B97349-AB7F-4093-9902-32865EA98D7E}" destId="{779E250B-48F3-4849-B4BC-4EE44CF523CC}" srcOrd="0" destOrd="0" presId="urn:microsoft.com/office/officeart/2005/8/layout/orgChart1"/>
    <dgm:cxn modelId="{B43BB82C-A0C1-4B6A-ABDF-3768558842D1}" srcId="{FAC79068-600F-4D4B-AEBB-EDD12A5348D5}" destId="{D936262D-7BAC-432C-B48E-3CDD2774B92B}" srcOrd="1" destOrd="0" parTransId="{0F44DA4B-B0F3-4CBD-874B-735897DC0038}" sibTransId="{AA74AE51-A619-4F2C-8A27-F29250BFBC49}"/>
    <dgm:cxn modelId="{4B8DEB2D-5329-4DCB-A1F9-60EF6963F317}" type="presOf" srcId="{D1766BAB-16E6-4FEC-BEFE-136A311620E5}" destId="{9D8B0DD4-2DA1-40EC-B21D-AB0D26EE0407}" srcOrd="1" destOrd="0" presId="urn:microsoft.com/office/officeart/2005/8/layout/orgChart1"/>
    <dgm:cxn modelId="{64F9AC2E-A1DC-4687-A523-5ACA89DD3C2F}" type="presOf" srcId="{E5B3156A-7FCA-4F83-9A3D-40413AE2E67C}" destId="{DF3DE91D-23DF-478C-9E9B-A5ACB5E30964}" srcOrd="0" destOrd="0" presId="urn:microsoft.com/office/officeart/2005/8/layout/orgChart1"/>
    <dgm:cxn modelId="{5EF95730-C6ED-4752-8F16-9D922271649F}" type="presOf" srcId="{2B91DC0A-21F2-4C7C-AA33-797223302CDB}" destId="{687D9AB5-B744-4B8E-B06C-4475E41D4729}" srcOrd="0" destOrd="0" presId="urn:microsoft.com/office/officeart/2005/8/layout/orgChart1"/>
    <dgm:cxn modelId="{5CDD6232-BDC8-4CF4-9711-6F3C03D4E31A}" type="presOf" srcId="{69B97349-AB7F-4093-9902-32865EA98D7E}" destId="{A7013654-30A1-43FF-90E1-0264FB7B16F5}" srcOrd="1" destOrd="0" presId="urn:microsoft.com/office/officeart/2005/8/layout/orgChart1"/>
    <dgm:cxn modelId="{6EE84A32-F7B9-4D6E-AA24-7AA5B48B641C}" type="presOf" srcId="{07DC3D29-B9D5-4259-B28B-0B2C74330458}" destId="{699B186A-3DDB-4D5F-962C-69517D864A45}" srcOrd="1" destOrd="0" presId="urn:microsoft.com/office/officeart/2005/8/layout/orgChart1"/>
    <dgm:cxn modelId="{FC78E034-D1EA-406C-B4B6-28C076CC76D7}" type="presOf" srcId="{8021ACF4-012B-4B7A-B3D4-3269071E0FCE}" destId="{04936442-5695-4004-A17A-16A42E2C56A4}" srcOrd="0" destOrd="0" presId="urn:microsoft.com/office/officeart/2005/8/layout/orgChart1"/>
    <dgm:cxn modelId="{1BDE9835-9069-46C3-8BF5-3D0EBD48BDB2}" type="presOf" srcId="{AC54BC58-B6F5-47A7-BD28-3C6EEB08ACBF}" destId="{92177813-0E37-4E2D-867A-932C6EA40B4F}" srcOrd="0" destOrd="0" presId="urn:microsoft.com/office/officeart/2005/8/layout/orgChart1"/>
    <dgm:cxn modelId="{0F0EB935-1EB1-4012-8D93-74545BE63D85}" type="presOf" srcId="{1C64472B-9535-48B2-8EE3-57994D07E045}" destId="{E0456FE7-A9E0-4140-8C67-AC72257A0DA8}" srcOrd="0" destOrd="0" presId="urn:microsoft.com/office/officeart/2005/8/layout/orgChart1"/>
    <dgm:cxn modelId="{F6EF4136-6ECD-4409-BBCD-C10577C3FE3A}" srcId="{E6DEA874-822E-4748-91C7-959D5B5DA8F6}" destId="{9CEE2479-821B-404A-82CB-8C8E993CC659}" srcOrd="4" destOrd="0" parTransId="{56EAE6A4-7382-4B06-AA97-CBDD4413F453}" sibTransId="{B5112CED-85DF-4D13-BE13-95346AB49A07}"/>
    <dgm:cxn modelId="{70D66539-FB9A-456A-9129-DD984D17E999}" type="presOf" srcId="{ECA9A7C4-D46D-4DA3-B7E9-D2A5FE602BE1}" destId="{E9F99F5B-91E1-4219-A0FA-AA485C879EF9}" srcOrd="0" destOrd="0" presId="urn:microsoft.com/office/officeart/2005/8/layout/orgChart1"/>
    <dgm:cxn modelId="{D6048E39-732A-4317-A7F9-63E54145557A}" type="presOf" srcId="{D936262D-7BAC-432C-B48E-3CDD2774B92B}" destId="{D8387DC0-5580-43BE-B65E-D96A2BE3F1A1}" srcOrd="1" destOrd="0" presId="urn:microsoft.com/office/officeart/2005/8/layout/orgChart1"/>
    <dgm:cxn modelId="{D7A1CD3B-9109-47AB-ACA0-A46BF1ACE7E3}" type="presOf" srcId="{F3FA94EA-21EF-4A5A-94DA-5B1FE1204D8D}" destId="{83644B31-6F05-411C-85A4-9C6BD136D2B4}" srcOrd="0" destOrd="0" presId="urn:microsoft.com/office/officeart/2005/8/layout/orgChart1"/>
    <dgm:cxn modelId="{8971623F-036B-458D-B608-DCAC80379246}" type="presOf" srcId="{3590367C-7C44-4BD0-8F51-49AFF3000D56}" destId="{750F7BAC-16AB-44FE-9D76-B22289CB876F}" srcOrd="0" destOrd="0" presId="urn:microsoft.com/office/officeart/2005/8/layout/orgChart1"/>
    <dgm:cxn modelId="{FD99315D-64A7-4BA3-85D6-E6B6A2DAD1EE}" type="presOf" srcId="{255553D1-5950-4E23-BF71-4C68F2C4B620}" destId="{7655B857-7D5F-43CE-B30C-7A240F377269}" srcOrd="0" destOrd="0" presId="urn:microsoft.com/office/officeart/2005/8/layout/orgChart1"/>
    <dgm:cxn modelId="{62DD1C60-72BB-4B1D-8128-F4666B8FFF67}" type="presOf" srcId="{B977DA14-AF67-4FDC-8B8F-E017EBE87DFD}" destId="{1665E0B5-1064-4500-B931-43BFBE721EDD}" srcOrd="1" destOrd="0" presId="urn:microsoft.com/office/officeart/2005/8/layout/orgChart1"/>
    <dgm:cxn modelId="{977ED444-8ACA-445E-8352-9E4988AB6BE7}" type="presOf" srcId="{E60B1BEE-B6B7-4D22-9B8D-9CF2936A30A5}" destId="{B32F3347-5CB2-4D26-AFEB-5181C48752E9}" srcOrd="1" destOrd="0" presId="urn:microsoft.com/office/officeart/2005/8/layout/orgChart1"/>
    <dgm:cxn modelId="{697C9267-614A-435F-A02B-4FA6D0FBF700}" type="presOf" srcId="{4409D0E0-AAC1-4BBF-A6ED-BBAC432C59B1}" destId="{E5D22F0F-2936-4F88-80C2-3B43D3CB76DE}" srcOrd="1" destOrd="0" presId="urn:microsoft.com/office/officeart/2005/8/layout/orgChart1"/>
    <dgm:cxn modelId="{6E1A3048-D0E0-459A-8FB7-C367F8E45B82}" type="presOf" srcId="{53FF7218-49C4-463E-BA53-8F2F9BD8DBDA}" destId="{4EBD3DBE-1DC5-489E-B696-AD75DBF02B3F}" srcOrd="0" destOrd="0" presId="urn:microsoft.com/office/officeart/2005/8/layout/orgChart1"/>
    <dgm:cxn modelId="{5B7A3F48-F62D-4CF8-B29E-9CDF8BB65C1A}" type="presOf" srcId="{7F676FBA-9748-41C8-8373-50A7292F6805}" destId="{C68856E5-E9AD-4EAD-9245-C1DA42D9903E}" srcOrd="0" destOrd="0" presId="urn:microsoft.com/office/officeart/2005/8/layout/orgChart1"/>
    <dgm:cxn modelId="{62CC044B-5FAB-4A71-AC9D-466D54056E7B}" srcId="{1E12001C-AA2A-47F9-9F47-5CAC5E741E73}" destId="{E6DEA874-822E-4748-91C7-959D5B5DA8F6}" srcOrd="2" destOrd="0" parTransId="{8C876725-B562-4EBA-93F4-73B35B11E5EE}" sibTransId="{4D8B258A-6656-4D73-A8C3-C85B1E8B37DA}"/>
    <dgm:cxn modelId="{096A3D4B-EF69-4BEC-8E08-0ADA3B81E55B}" type="presOf" srcId="{005AD939-8978-4F10-82C9-763C8F387766}" destId="{954FE141-6CE4-4D01-8D6E-416A8B373917}" srcOrd="1" destOrd="0" presId="urn:microsoft.com/office/officeart/2005/8/layout/orgChart1"/>
    <dgm:cxn modelId="{1841436B-C934-46F9-A9EE-56F74C887015}" srcId="{D7A7CC41-3DA4-43A2-A69B-E7C4B645B014}" destId="{008ABAEB-97CD-43CB-9C73-391C3062738D}" srcOrd="0" destOrd="0" parTransId="{D5ED6997-FADE-4129-8D09-62F2EEF5685E}" sibTransId="{550CD0D1-EE2F-4DD6-BE2B-3FF85CE832CA}"/>
    <dgm:cxn modelId="{7EDF174C-FF02-476B-B443-B3309A58F3D6}" type="presOf" srcId="{B94CBD25-3103-460C-8E2F-ED1803AB7BD0}" destId="{71120BD5-83DD-46CF-838D-0C09675A810B}" srcOrd="0" destOrd="0" presId="urn:microsoft.com/office/officeart/2005/8/layout/orgChart1"/>
    <dgm:cxn modelId="{98B8F44D-0A4A-4CB5-9DA9-660EE41DE797}" type="presOf" srcId="{1F6E378A-60EF-4E75-A7F6-371E065B7BD3}" destId="{83341B2C-6732-42D2-9BFD-A2C2B6F701C2}" srcOrd="0" destOrd="0" presId="urn:microsoft.com/office/officeart/2005/8/layout/orgChart1"/>
    <dgm:cxn modelId="{4C72C04E-A3F0-48A4-9B3D-55C82BE06F23}" type="presOf" srcId="{368917D6-16C5-4094-983E-8AD682187D87}" destId="{280D3220-3799-4464-97BC-4F1E6C5E97CD}" srcOrd="0" destOrd="0" presId="urn:microsoft.com/office/officeart/2005/8/layout/orgChart1"/>
    <dgm:cxn modelId="{FB5FC76F-0742-4796-B6C3-BAAC2CD96D9D}" type="presOf" srcId="{38AB442D-255F-4F5B-BF55-AE52C2B66708}" destId="{8B67A144-3253-4379-8E7E-BEB70F40B185}" srcOrd="0" destOrd="0" presId="urn:microsoft.com/office/officeart/2005/8/layout/orgChart1"/>
    <dgm:cxn modelId="{A5BFAC70-9109-43BD-89B7-D298EA8D73EA}" srcId="{37939E05-328C-425F-BB52-081643A0D8B4}" destId="{69B97349-AB7F-4093-9902-32865EA98D7E}" srcOrd="2" destOrd="0" parTransId="{403642D4-0D20-4A7D-92BE-E03B1824543E}" sibTransId="{C97C6F73-B5DE-4931-A4D0-C89AEB1029D8}"/>
    <dgm:cxn modelId="{0C15B070-3D61-45B3-9A5D-656F7F067EF3}" type="presOf" srcId="{B977DA14-AF67-4FDC-8B8F-E017EBE87DFD}" destId="{C6F7D87F-BDD2-4844-8787-ABF3737B4A90}" srcOrd="0" destOrd="0" presId="urn:microsoft.com/office/officeart/2005/8/layout/orgChart1"/>
    <dgm:cxn modelId="{C8568D71-2E11-4C42-A04F-1D314AC008CC}" type="presOf" srcId="{008ABAEB-97CD-43CB-9C73-391C3062738D}" destId="{3F9ACEF7-5EE7-4D04-A91A-AB1E181C6EEC}" srcOrd="0" destOrd="0" presId="urn:microsoft.com/office/officeart/2005/8/layout/orgChart1"/>
    <dgm:cxn modelId="{F0636474-72B3-4CD1-A882-B403A0E99203}" srcId="{B94CBD25-3103-460C-8E2F-ED1803AB7BD0}" destId="{368917D6-16C5-4094-983E-8AD682187D87}" srcOrd="1" destOrd="0" parTransId="{255553D1-5950-4E23-BF71-4C68F2C4B620}" sibTransId="{6D0BBD18-D60A-4E99-A90B-CC573B312935}"/>
    <dgm:cxn modelId="{08028475-E771-4822-A874-FA7C94F5F423}" type="presOf" srcId="{4409D0E0-AAC1-4BBF-A6ED-BBAC432C59B1}" destId="{4B47B6F9-A1CC-406B-BA1F-21A0F2288898}" srcOrd="0" destOrd="0" presId="urn:microsoft.com/office/officeart/2005/8/layout/orgChart1"/>
    <dgm:cxn modelId="{179A2D57-8176-47C1-9A18-0D09A12CEF63}" type="presOf" srcId="{2683E98F-469A-4FC4-A9DD-E58BAF40369E}" destId="{DD4D4384-BD57-4A91-B41C-78007FB065DE}" srcOrd="1" destOrd="0" presId="urn:microsoft.com/office/officeart/2005/8/layout/orgChart1"/>
    <dgm:cxn modelId="{4EB24C57-9D52-4852-810B-E5B2AD179B17}" srcId="{D936262D-7BAC-432C-B48E-3CDD2774B92B}" destId="{8021ACF4-012B-4B7A-B3D4-3269071E0FCE}" srcOrd="0" destOrd="0" parTransId="{E5B3156A-7FCA-4F83-9A3D-40413AE2E67C}" sibTransId="{A73E66C6-6EF4-4677-AAAD-2F4A58AB92B2}"/>
    <dgm:cxn modelId="{394AD457-1435-448F-9940-49E6C1EA41BE}" type="presOf" srcId="{55FC1EA4-7E25-4859-9975-A5E068EA3E0E}" destId="{0A04B525-8AB3-453C-9399-5CA2F7A27E24}" srcOrd="0" destOrd="0" presId="urn:microsoft.com/office/officeart/2005/8/layout/orgChart1"/>
    <dgm:cxn modelId="{5E6E9958-710E-4342-B509-82148A2C52B4}" srcId="{E6DEA874-822E-4748-91C7-959D5B5DA8F6}" destId="{B1A542F2-5FA6-4ED6-97FC-0C3F00E8F209}" srcOrd="1" destOrd="0" parTransId="{3307597C-4FD1-4AD5-8459-020D10B29928}" sibTransId="{525D1B7F-EB4C-46E2-A85E-09A8B8E0670F}"/>
    <dgm:cxn modelId="{14FD8979-896C-49B0-A682-43428568B238}" type="presOf" srcId="{F9733B5F-7B81-4D18-9B30-CE3C2544876B}" destId="{DFC1E50C-7902-4553-9205-565617826C21}" srcOrd="1" destOrd="0" presId="urn:microsoft.com/office/officeart/2005/8/layout/orgChart1"/>
    <dgm:cxn modelId="{A24A055A-0578-4880-8868-AD662ADC8883}" type="presOf" srcId="{E83A8160-DB94-4FAF-B783-9C449841CC17}" destId="{BF2AE08B-ECE6-4CDD-9EA3-E1E2BEB5234D}" srcOrd="0" destOrd="0" presId="urn:microsoft.com/office/officeart/2005/8/layout/orgChart1"/>
    <dgm:cxn modelId="{76431B7A-25B5-4CD2-8F95-5D46B73BE82B}" type="presOf" srcId="{1F86ABF7-B3B0-4C71-9BD0-709F95781E27}" destId="{777D34E3-6782-4D4E-BE0E-EEF4878F7B97}" srcOrd="0" destOrd="0" presId="urn:microsoft.com/office/officeart/2005/8/layout/orgChart1"/>
    <dgm:cxn modelId="{FC34D95A-A12E-4F21-A088-FCE33D1754C8}" srcId="{D1766BAB-16E6-4FEC-BEFE-136A311620E5}" destId="{91D1A237-3BE4-491B-AD10-BE7FDB682AA3}" srcOrd="2" destOrd="0" parTransId="{7F676FBA-9748-41C8-8373-50A7292F6805}" sibTransId="{BD415375-4DC5-460A-B81A-A5F5BE7D553C}"/>
    <dgm:cxn modelId="{B1BB5D7C-6BCF-43F7-B21A-CDC256FA2AC7}" srcId="{E6DEA874-822E-4748-91C7-959D5B5DA8F6}" destId="{B977DA14-AF67-4FDC-8B8F-E017EBE87DFD}" srcOrd="0" destOrd="0" parTransId="{6156C92C-07EE-407A-88E2-4916DBB2F037}" sibTransId="{1C78560D-C808-4200-9C70-2A9B1A091DDA}"/>
    <dgm:cxn modelId="{9CA87F7C-F111-4F0D-9218-288C3A44BE76}" type="presOf" srcId="{6CCE8989-3527-4A2F-B0E7-28737738F8E9}" destId="{5651636D-1242-4422-8131-ADDB1957B1EF}" srcOrd="1" destOrd="0" presId="urn:microsoft.com/office/officeart/2005/8/layout/orgChart1"/>
    <dgm:cxn modelId="{21E73D7D-DAED-4773-A8F7-D5748F4BF9F8}" type="presOf" srcId="{9873B850-0FCF-4173-9500-D3793C0DE910}" destId="{56CEED2A-D8ED-4875-8491-5C5F31D9EA50}" srcOrd="0" destOrd="0" presId="urn:microsoft.com/office/officeart/2005/8/layout/orgChart1"/>
    <dgm:cxn modelId="{1441657D-C467-427C-9A8F-4E581D827541}" type="presOf" srcId="{C148CCCF-24D9-4EB4-91A2-10C2EE597ABE}" destId="{9C5CAA5B-0E26-45D6-B53D-D441B0DF156C}" srcOrd="0" destOrd="0" presId="urn:microsoft.com/office/officeart/2005/8/layout/orgChart1"/>
    <dgm:cxn modelId="{4562A17E-7FA4-4466-890D-73C4BD398B10}" type="presOf" srcId="{6B5EDF59-80AF-406F-8BF4-30163F2911F1}" destId="{BCA7F9FE-5A05-4C4E-95AC-D51C5DA51639}" srcOrd="0" destOrd="0" presId="urn:microsoft.com/office/officeart/2005/8/layout/orgChart1"/>
    <dgm:cxn modelId="{1ABD5784-ABDB-4FC1-934D-84287A985105}" type="presOf" srcId="{BE174B7F-F61B-4870-A9E4-51755243CD5B}" destId="{E279277B-B29E-421A-AF97-BFC3BFF5037E}" srcOrd="0" destOrd="0" presId="urn:microsoft.com/office/officeart/2005/8/layout/orgChart1"/>
    <dgm:cxn modelId="{6E8A9389-6F99-4C97-9D28-57FBE628B73F}" type="presOf" srcId="{67CC6DC8-42EC-4013-8546-9F8843416456}" destId="{C35D41F2-A71D-48AA-8B7B-AFB7671E35D8}" srcOrd="0" destOrd="0" presId="urn:microsoft.com/office/officeart/2005/8/layout/orgChart1"/>
    <dgm:cxn modelId="{3019638B-4AC2-4E00-9A96-135F0926FA3D}" type="presOf" srcId="{D7A7CC41-3DA4-43A2-A69B-E7C4B645B014}" destId="{E7C27544-209D-4E9F-9061-B2C5C59640BA}" srcOrd="0" destOrd="0" presId="urn:microsoft.com/office/officeart/2005/8/layout/orgChart1"/>
    <dgm:cxn modelId="{2040F58B-6591-49EA-B6E6-2618740D9DEF}" type="presOf" srcId="{9CEE2479-821B-404A-82CB-8C8E993CC659}" destId="{E8A2ED1B-E195-4ACD-92A8-69F7EACC7CA2}" srcOrd="1" destOrd="0" presId="urn:microsoft.com/office/officeart/2005/8/layout/orgChart1"/>
    <dgm:cxn modelId="{906B488C-C242-4FDF-A435-BA2113F55CD0}" type="presOf" srcId="{E60B1BEE-B6B7-4D22-9B8D-9CF2936A30A5}" destId="{7CCEBD29-95EE-4448-9AD9-A3EAB3462D72}" srcOrd="0" destOrd="0" presId="urn:microsoft.com/office/officeart/2005/8/layout/orgChart1"/>
    <dgm:cxn modelId="{AFA64A8C-488E-4C5C-A1C8-843337909904}" type="presOf" srcId="{AC51DF30-C9FD-4A1D-944F-7F7B2DF35F46}" destId="{8DAFC35A-62D9-4E01-B248-791EE00B62EB}" srcOrd="0" destOrd="0" presId="urn:microsoft.com/office/officeart/2005/8/layout/orgChart1"/>
    <dgm:cxn modelId="{F2B7C18E-0DE4-41A6-9ABC-080168004DDD}" type="presOf" srcId="{6A028BFE-7215-4BE9-A2FF-0F589A09FFE8}" destId="{39D9D708-8441-49AA-B9F5-B227A0CA1564}" srcOrd="0" destOrd="0" presId="urn:microsoft.com/office/officeart/2005/8/layout/orgChart1"/>
    <dgm:cxn modelId="{29A6FB8E-4ED6-48A1-B090-A4F4E147B3D7}" srcId="{07DC3D29-B9D5-4259-B28B-0B2C74330458}" destId="{1E12001C-AA2A-47F9-9F47-5CAC5E741E73}" srcOrd="0" destOrd="0" parTransId="{DC08D2E1-72AC-4A97-B90C-C517C377EED3}" sibTransId="{43D665D9-02BF-4097-B2E4-767C18B77E5D}"/>
    <dgm:cxn modelId="{A9952D92-A507-4EC0-A03B-955DAFC3956A}" type="presOf" srcId="{BE174B7F-F61B-4870-A9E4-51755243CD5B}" destId="{60A9871C-1287-4E3B-968C-431EF1F05EE5}" srcOrd="1" destOrd="0" presId="urn:microsoft.com/office/officeart/2005/8/layout/orgChart1"/>
    <dgm:cxn modelId="{D1AAC092-2C5D-4A02-BCDA-FC6057E30378}" srcId="{BE174B7F-F61B-4870-A9E4-51755243CD5B}" destId="{6CCE8989-3527-4A2F-B0E7-28737738F8E9}" srcOrd="0" destOrd="0" parTransId="{F3FA94EA-21EF-4A5A-94DA-5B1FE1204D8D}" sibTransId="{6609E60D-E13D-4C6A-BF00-02AADBE7BDEC}"/>
    <dgm:cxn modelId="{A295A996-9082-4E68-A46D-6393C8CCA952}" type="presOf" srcId="{E6DEA874-822E-4748-91C7-959D5B5DA8F6}" destId="{8639776F-3CE8-439D-8A0D-ADF10D15B8D5}" srcOrd="1" destOrd="0" presId="urn:microsoft.com/office/officeart/2005/8/layout/orgChart1"/>
    <dgm:cxn modelId="{7D44B297-8EE3-43B1-BA06-89D90FB5B59A}" type="presOf" srcId="{B94CBD25-3103-460C-8E2F-ED1803AB7BD0}" destId="{1E512D1E-BFC0-4073-8D14-8B1CB3F27E7F}" srcOrd="1" destOrd="0" presId="urn:microsoft.com/office/officeart/2005/8/layout/orgChart1"/>
    <dgm:cxn modelId="{95949F9B-9651-41D2-BA1F-FFE91FF8C65A}" type="presOf" srcId="{D5ED6997-FADE-4129-8D09-62F2EEF5685E}" destId="{01FCDE42-80CD-431D-9955-742E00B9CCF8}" srcOrd="0" destOrd="0" presId="urn:microsoft.com/office/officeart/2005/8/layout/orgChart1"/>
    <dgm:cxn modelId="{F00561A5-EEF2-455A-85E1-A3ECDC3E674B}" type="presOf" srcId="{B1A542F2-5FA6-4ED6-97FC-0C3F00E8F209}" destId="{C8E8B74B-7E66-49E4-920A-B4428AD17E84}" srcOrd="1" destOrd="0" presId="urn:microsoft.com/office/officeart/2005/8/layout/orgChart1"/>
    <dgm:cxn modelId="{B6D8F0A6-5B42-4D83-8429-DED42EAC0CD3}" srcId="{D1766BAB-16E6-4FEC-BEFE-136A311620E5}" destId="{BC5C1E68-AFE5-4A0C-A0A4-817D5B80A7AB}" srcOrd="1" destOrd="0" parTransId="{1C64472B-9535-48B2-8EE3-57994D07E045}" sibTransId="{7D716FD7-79B2-4C27-A9DB-35142BD476B7}"/>
    <dgm:cxn modelId="{5B5D3FAC-C57D-4980-8711-86A6E2D2E7E1}" type="presOf" srcId="{9FC9B163-6CFD-4A1B-A4EE-E913A1E4C233}" destId="{89DE7E87-F75C-4F2C-B819-1103217E73A9}" srcOrd="1" destOrd="0" presId="urn:microsoft.com/office/officeart/2005/8/layout/orgChart1"/>
    <dgm:cxn modelId="{11DAFDAC-8EC3-4864-B1CF-9DE9FDD64BD4}" type="presOf" srcId="{BC5C1E68-AFE5-4A0C-A0A4-817D5B80A7AB}" destId="{F1236AC1-00F2-460B-9E16-4DCD4AFA3A6B}" srcOrd="0" destOrd="0" presId="urn:microsoft.com/office/officeart/2005/8/layout/orgChart1"/>
    <dgm:cxn modelId="{DC57B4AF-507C-4CA2-A355-4F9121D541C8}" type="presOf" srcId="{FAC79068-600F-4D4B-AEBB-EDD12A5348D5}" destId="{DB12C7D3-D161-4C60-9E5B-66ED95827EC5}" srcOrd="1" destOrd="0" presId="urn:microsoft.com/office/officeart/2005/8/layout/orgChart1"/>
    <dgm:cxn modelId="{35FC3FB2-AA38-48EB-9597-11CB06244030}" type="presOf" srcId="{1F86ABF7-B3B0-4C71-9BD0-709F95781E27}" destId="{0CEA196E-E578-47EC-A2D7-CC66F785EA0C}" srcOrd="1" destOrd="0" presId="urn:microsoft.com/office/officeart/2005/8/layout/orgChart1"/>
    <dgm:cxn modelId="{9D8986B2-2576-4F6D-97A6-E629281522F2}" type="presOf" srcId="{40E0D8AB-9C1C-423F-B64C-33B6D9E64727}" destId="{ADBE9C64-4F74-4A45-ACE7-AC2248402B7B}" srcOrd="0" destOrd="0" presId="urn:microsoft.com/office/officeart/2005/8/layout/orgChart1"/>
    <dgm:cxn modelId="{A32BADB4-CE53-4695-BD3C-1CDCA7F06002}" type="presOf" srcId="{9B8561BD-4ACF-4BF7-AA7A-91DB348815BA}" destId="{86320236-A399-4A9B-BB5B-1AAADF4C2F35}" srcOrd="0" destOrd="0" presId="urn:microsoft.com/office/officeart/2005/8/layout/orgChart1"/>
    <dgm:cxn modelId="{92A095BB-056E-47C2-B242-8EAD1EA4E84E}" type="presOf" srcId="{021399D6-FDD8-4F9A-B66A-E9D14346401A}" destId="{7DE339BF-8849-454E-AECF-A15B94410BD9}" srcOrd="0" destOrd="0" presId="urn:microsoft.com/office/officeart/2005/8/layout/orgChart1"/>
    <dgm:cxn modelId="{806722BD-9A51-44E6-94FF-4D4761594A56}" type="presOf" srcId="{6CCE8989-3527-4A2F-B0E7-28737738F8E9}" destId="{CD157510-02A9-4C67-B33B-9BF26633EC34}" srcOrd="0" destOrd="0" presId="urn:microsoft.com/office/officeart/2005/8/layout/orgChart1"/>
    <dgm:cxn modelId="{0E7864BE-E3F9-413E-8AB4-456B95A96BF4}" type="presOf" srcId="{976EB055-EA74-4CB3-87FC-0EA7BD00FBFD}" destId="{92718524-7485-40DB-A8B3-7A7B7045E931}" srcOrd="0" destOrd="0" presId="urn:microsoft.com/office/officeart/2005/8/layout/orgChart1"/>
    <dgm:cxn modelId="{14A91FBF-A8F2-4013-8B4C-7C8FA761F04A}" type="presOf" srcId="{9FC9B163-6CFD-4A1B-A4EE-E913A1E4C233}" destId="{D0A367B7-B6AE-4AE3-B3C2-1FA8C6A82F85}" srcOrd="0" destOrd="0" presId="urn:microsoft.com/office/officeart/2005/8/layout/orgChart1"/>
    <dgm:cxn modelId="{EB033FBF-27D3-4340-B9FB-E2E334D9CC70}" type="presOf" srcId="{55FC1EA4-7E25-4859-9975-A5E068EA3E0E}" destId="{D0D11A77-CAC8-446C-998F-E469F70AE087}" srcOrd="1" destOrd="0" presId="urn:microsoft.com/office/officeart/2005/8/layout/orgChart1"/>
    <dgm:cxn modelId="{F773B4C0-4109-4A64-8E02-551A8933CCAA}" srcId="{F9733B5F-7B81-4D18-9B30-CE3C2544876B}" destId="{C148CCCF-24D9-4EB4-91A2-10C2EE597ABE}" srcOrd="0" destOrd="0" parTransId="{021399D6-FDD8-4F9A-B66A-E9D14346401A}" sibTransId="{25E088B5-CAE5-4CD9-A3AA-5357CC49933C}"/>
    <dgm:cxn modelId="{BAF972C1-3A6E-4FE0-99A4-89E694BF10F2}" type="presOf" srcId="{AC51DF30-C9FD-4A1D-944F-7F7B2DF35F46}" destId="{960BB431-2FB6-4414-A4DA-CE569DE02E5F}" srcOrd="1" destOrd="0" presId="urn:microsoft.com/office/officeart/2005/8/layout/orgChart1"/>
    <dgm:cxn modelId="{6726CAC1-CD19-4F80-A0DC-C5AEF363F48E}" type="presOf" srcId="{614E2699-B890-4C4F-878A-FB5A75F483E2}" destId="{098924F4-98C4-4990-97C3-2F13385D61E2}" srcOrd="1" destOrd="0" presId="urn:microsoft.com/office/officeart/2005/8/layout/orgChart1"/>
    <dgm:cxn modelId="{83ED09C3-7749-4FEA-AAB4-9457EB447B76}" srcId="{37939E05-328C-425F-BB52-081643A0D8B4}" destId="{614E2699-B890-4C4F-878A-FB5A75F483E2}" srcOrd="1" destOrd="0" parTransId="{40E0D8AB-9C1C-423F-B64C-33B6D9E64727}" sibTransId="{A57EC586-9BC4-4410-B141-91374D8A3B1D}"/>
    <dgm:cxn modelId="{5146DFC4-9137-42F4-A7C2-1E37FAC9C9D5}" type="presOf" srcId="{38AB442D-255F-4F5B-BF55-AE52C2B66708}" destId="{B13B64D3-3793-42DD-BFD6-47833EB0CF8A}" srcOrd="1" destOrd="0" presId="urn:microsoft.com/office/officeart/2005/8/layout/orgChart1"/>
    <dgm:cxn modelId="{8BC513C6-27A8-4B73-9836-3D282188F3A0}" type="presOf" srcId="{70976E57-AF29-47F0-A12C-E209DC62B743}" destId="{C2FA0E0C-4E68-4656-A5A6-54EF8EFEFFB4}" srcOrd="0" destOrd="0" presId="urn:microsoft.com/office/officeart/2005/8/layout/orgChart1"/>
    <dgm:cxn modelId="{30FAA1CD-C977-4F50-A500-536AF8F6E013}" srcId="{F9733B5F-7B81-4D18-9B30-CE3C2544876B}" destId="{37939E05-328C-425F-BB52-081643A0D8B4}" srcOrd="2" destOrd="0" parTransId="{53FF7218-49C4-463E-BA53-8F2F9BD8DBDA}" sibTransId="{54238E6E-B36A-4D26-837D-4DD715396BEB}"/>
    <dgm:cxn modelId="{AF20A3CD-E552-46B8-83FE-C15087EEDF34}" type="presOf" srcId="{6156C92C-07EE-407A-88E2-4916DBB2F037}" destId="{758E42F1-CC8E-4FBF-A62F-B7D3FC26D7B8}" srcOrd="0" destOrd="0" presId="urn:microsoft.com/office/officeart/2005/8/layout/orgChart1"/>
    <dgm:cxn modelId="{EE7AB8CE-EB57-492D-BDC3-6D153DF8396C}" type="presOf" srcId="{DC08D2E1-72AC-4A97-B90C-C517C377EED3}" destId="{EA44EEB2-2D6B-42B2-87CB-E2DC882664B0}" srcOrd="0" destOrd="0" presId="urn:microsoft.com/office/officeart/2005/8/layout/orgChart1"/>
    <dgm:cxn modelId="{175CC0CF-C551-4FE4-BECD-184F3B5997C5}" type="presOf" srcId="{FAC79068-600F-4D4B-AEBB-EDD12A5348D5}" destId="{5788365D-3873-4D5B-BFA0-B367EA28B101}" srcOrd="0" destOrd="0" presId="urn:microsoft.com/office/officeart/2005/8/layout/orgChart1"/>
    <dgm:cxn modelId="{71A020D0-AF8A-4156-B670-F55E508CB63D}" type="presOf" srcId="{9FD2E659-209D-4969-BCA7-C941016C8A2D}" destId="{588255EE-D253-4AFD-BAF7-06FF67CE5470}" srcOrd="0" destOrd="0" presId="urn:microsoft.com/office/officeart/2005/8/layout/orgChart1"/>
    <dgm:cxn modelId="{B0F6DAD0-7213-49FF-9DCC-68B84BA42CA4}" type="presOf" srcId="{3C9455B7-1875-4082-A5FF-685F76A7FF27}" destId="{62C8C907-6961-4A7E-BAC8-6B1FEBB9A16C}" srcOrd="0" destOrd="0" presId="urn:microsoft.com/office/officeart/2005/8/layout/orgChart1"/>
    <dgm:cxn modelId="{6235E2D0-8621-477E-A0E8-71A2219C8C26}" type="presOf" srcId="{D7A7CC41-3DA4-43A2-A69B-E7C4B645B014}" destId="{FFF9CB7C-A561-44DC-92D1-95A9DBC8CA69}" srcOrd="1" destOrd="0" presId="urn:microsoft.com/office/officeart/2005/8/layout/orgChart1"/>
    <dgm:cxn modelId="{964F37D2-6D54-4D2E-9511-22D3B9148EA6}" type="presOf" srcId="{23BFFF99-3552-4545-8B48-9D71859C6377}" destId="{8C843626-6BC6-42DE-93CB-374511C8F249}" srcOrd="0" destOrd="0" presId="urn:microsoft.com/office/officeart/2005/8/layout/orgChart1"/>
    <dgm:cxn modelId="{F9740FD3-578B-4E10-A25C-FDA5EACDD9B7}" type="presOf" srcId="{1E12001C-AA2A-47F9-9F47-5CAC5E741E73}" destId="{FC6C5CD9-82E4-4388-B2AA-E41C757E14E6}" srcOrd="0" destOrd="0" presId="urn:microsoft.com/office/officeart/2005/8/layout/orgChart1"/>
    <dgm:cxn modelId="{0ABE37D4-2F26-4F73-B327-D60525934C97}" type="presOf" srcId="{07DC3D29-B9D5-4259-B28B-0B2C74330458}" destId="{994B80D0-F31B-4F8C-9E32-6C181CB6A500}" srcOrd="0" destOrd="0" presId="urn:microsoft.com/office/officeart/2005/8/layout/orgChart1"/>
    <dgm:cxn modelId="{C52E0ED6-F4E7-420B-AA62-52EE8BAB5FD0}" srcId="{07DC3D29-B9D5-4259-B28B-0B2C74330458}" destId="{F9733B5F-7B81-4D18-9B30-CE3C2544876B}" srcOrd="1" destOrd="0" parTransId="{E83A8160-DB94-4FAF-B783-9C449841CC17}" sibTransId="{ABE83385-A91A-413B-9168-2B7EC0DB26BB}"/>
    <dgm:cxn modelId="{45CC0DD8-256B-48BA-93C6-8C2C68DB71B4}" srcId="{E6DEA874-822E-4748-91C7-959D5B5DA8F6}" destId="{2683E98F-469A-4FC4-A9DD-E58BAF40369E}" srcOrd="3" destOrd="0" parTransId="{70976E57-AF29-47F0-A12C-E209DC62B743}" sibTransId="{33CE186B-23BE-4A2B-B497-AA757A77AAE0}"/>
    <dgm:cxn modelId="{644183D8-FA5C-469E-9486-9BD03070ED85}" type="presOf" srcId="{BC0B3B22-4CEF-4523-B912-742B5990220A}" destId="{043E5135-62B4-410C-AB71-D09B83C5D96E}" srcOrd="1" destOrd="0" presId="urn:microsoft.com/office/officeart/2005/8/layout/orgChart1"/>
    <dgm:cxn modelId="{EA889CDB-14DE-40AE-B676-EC188239815B}" srcId="{D7A7CC41-3DA4-43A2-A69B-E7C4B645B014}" destId="{9873B850-0FCF-4173-9500-D3793C0DE910}" srcOrd="2" destOrd="0" parTransId="{AC54BC58-B6F5-47A7-BD28-3C6EEB08ACBF}" sibTransId="{2C5B242B-5C77-4A02-82C2-909BD1F2CE48}"/>
    <dgm:cxn modelId="{E92565DC-6634-4FCA-9AD6-1B26DE49A7AF}" type="presOf" srcId="{657BD6E8-7D73-4649-86A5-504C11DDAF63}" destId="{917B2C30-9E92-48F3-B411-90324D64A60D}" srcOrd="0" destOrd="0" presId="urn:microsoft.com/office/officeart/2005/8/layout/orgChart1"/>
    <dgm:cxn modelId="{55C7F0DC-825C-41DB-ABF1-908EB7D9B50F}" type="presOf" srcId="{ED1FE104-87CA-400A-8AC1-63B908421B32}" destId="{38E952E9-6255-4078-A816-BE556031D0D8}" srcOrd="0" destOrd="0" presId="urn:microsoft.com/office/officeart/2005/8/layout/orgChart1"/>
    <dgm:cxn modelId="{4C7AEEDD-BC34-4818-80EF-72BEC1114671}" type="presOf" srcId="{9873B850-0FCF-4173-9500-D3793C0DE910}" destId="{FC385300-A153-4CDD-8C91-CCA0D9EB7A64}" srcOrd="1" destOrd="0" presId="urn:microsoft.com/office/officeart/2005/8/layout/orgChart1"/>
    <dgm:cxn modelId="{62D42EE0-9A67-4B30-8BDD-165705FB110E}" type="presOf" srcId="{008ABAEB-97CD-43CB-9C73-391C3062738D}" destId="{7A53B500-5930-4CE7-90B0-EAC74FC8D12F}" srcOrd="1" destOrd="0" presId="urn:microsoft.com/office/officeart/2005/8/layout/orgChart1"/>
    <dgm:cxn modelId="{8F6B67E0-ACAD-4708-8680-DAE133567498}" type="presOf" srcId="{78B61D4D-011B-428F-AF93-3D82727DB91B}" destId="{94BE40A1-E648-410F-90BE-4DABC0B4186B}" srcOrd="1" destOrd="0" presId="urn:microsoft.com/office/officeart/2005/8/layout/orgChart1"/>
    <dgm:cxn modelId="{8D1BB4E0-7439-453E-B57E-DAEDFF693D3C}" type="presOf" srcId="{56EAE6A4-7382-4B06-AA97-CBDD4413F453}" destId="{D47EE5DF-A0D7-43AD-BA5B-64EFFD81D113}" srcOrd="0" destOrd="0" presId="urn:microsoft.com/office/officeart/2005/8/layout/orgChart1"/>
    <dgm:cxn modelId="{C8CB62E1-6FD9-4A2C-87B7-23D9A94C8574}" type="presOf" srcId="{91D1A237-3BE4-491B-AD10-BE7FDB682AA3}" destId="{9E9A2F09-89FB-43F4-939E-E01ACBF9B836}" srcOrd="1" destOrd="0" presId="urn:microsoft.com/office/officeart/2005/8/layout/orgChart1"/>
    <dgm:cxn modelId="{C00F63E1-24DC-4B5F-8FEC-03D672C070AC}" type="presOf" srcId="{9CEE2479-821B-404A-82CB-8C8E993CC659}" destId="{C8D75AB5-1A26-4234-8DE5-AC9C969899A8}" srcOrd="0" destOrd="0" presId="urn:microsoft.com/office/officeart/2005/8/layout/orgChart1"/>
    <dgm:cxn modelId="{575BEDE2-F6C7-4D22-B3EA-F897ACD64D47}" srcId="{E6DEA874-822E-4748-91C7-959D5B5DA8F6}" destId="{976EB055-EA74-4CB3-87FC-0EA7BD00FBFD}" srcOrd="2" destOrd="0" parTransId="{9B8561BD-4ACF-4BF7-AA7A-91DB348815BA}" sibTransId="{84CE5900-0EAA-417C-B004-19061D2E8B5E}"/>
    <dgm:cxn modelId="{905CA0E4-3687-431E-B2BF-7537FC2B9FA0}" type="presOf" srcId="{403642D4-0D20-4A7D-92BE-E03B1824543E}" destId="{4B569012-7FBE-495B-8B2F-53ACCAB65FA3}" srcOrd="0" destOrd="0" presId="urn:microsoft.com/office/officeart/2005/8/layout/orgChart1"/>
    <dgm:cxn modelId="{29D7FAE7-EF8E-4D22-8F71-49CB725C7C74}" type="presOf" srcId="{BC0B3B22-4CEF-4523-B912-742B5990220A}" destId="{1B59E7FF-653B-4849-98BA-AB7A0DEBA7A3}" srcOrd="0" destOrd="0" presId="urn:microsoft.com/office/officeart/2005/8/layout/orgChart1"/>
    <dgm:cxn modelId="{594C86E8-21CE-4304-A883-519E7C47DFA0}" type="presOf" srcId="{91D1A237-3BE4-491B-AD10-BE7FDB682AA3}" destId="{DF6A3359-ED0E-4C14-A2FA-688C61CF32C7}" srcOrd="0" destOrd="0" presId="urn:microsoft.com/office/officeart/2005/8/layout/orgChart1"/>
    <dgm:cxn modelId="{702791ED-5F06-43D9-B5F4-76CDB6C5A2B9}" type="presOf" srcId="{614E2699-B890-4C4F-878A-FB5A75F483E2}" destId="{BBF91BD4-7A11-40AA-B6EB-9D29E8630E66}" srcOrd="0" destOrd="0" presId="urn:microsoft.com/office/officeart/2005/8/layout/orgChart1"/>
    <dgm:cxn modelId="{A975C4ED-034C-4869-9B96-16E18AA00408}" srcId="{FAC79068-600F-4D4B-AEBB-EDD12A5348D5}" destId="{4409D0E0-AAC1-4BBF-A6ED-BBAC432C59B1}" srcOrd="0" destOrd="0" parTransId="{657BD6E8-7D73-4649-86A5-504C11DDAF63}" sibTransId="{CCAD87E5-79BF-407F-AAE8-D7D50EE0DB6B}"/>
    <dgm:cxn modelId="{6FDB2EEE-F38D-4938-BC34-6455428D1DA2}" srcId="{1E12001C-AA2A-47F9-9F47-5CAC5E741E73}" destId="{B94CBD25-3103-460C-8E2F-ED1803AB7BD0}" srcOrd="1" destOrd="0" parTransId="{3C9455B7-1875-4082-A5FF-685F76A7FF27}" sibTransId="{7D5327D6-D865-4AB5-AA52-84A8FAD9A16C}"/>
    <dgm:cxn modelId="{53D5E8F0-F936-4F00-AF66-09FCEF2EEE91}" srcId="{C148CCCF-24D9-4EB4-91A2-10C2EE597ABE}" destId="{D7A7CC41-3DA4-43A2-A69B-E7C4B645B014}" srcOrd="1" destOrd="0" parTransId="{3590367C-7C44-4BD0-8F51-49AFF3000D56}" sibTransId="{EA32C9A9-66FA-4070-A44F-CD648D2F0D1B}"/>
    <dgm:cxn modelId="{8B40F4F0-DA58-4A1D-AF55-53991B81CA57}" srcId="{D7A7CC41-3DA4-43A2-A69B-E7C4B645B014}" destId="{6B5EDF59-80AF-406F-8BF4-30163F2911F1}" srcOrd="1" destOrd="0" parTransId="{ECA9A7C4-D46D-4DA3-B7E9-D2A5FE602BE1}" sibTransId="{7076E690-4647-4A29-AE9B-40328270A4AC}"/>
    <dgm:cxn modelId="{AA8797F3-AD6B-469A-821E-D4D04066F6C3}" srcId="{E6DEA874-822E-4748-91C7-959D5B5DA8F6}" destId="{1F86ABF7-B3B0-4C71-9BD0-709F95781E27}" srcOrd="5" destOrd="0" parTransId="{FA23F4FC-1BAD-4B97-8F3A-14DF6934E26F}" sibTransId="{F1F05972-E0E4-4ADF-8FAA-5F3519B3898D}"/>
    <dgm:cxn modelId="{B1F61AF4-3093-46BA-9828-2AD531F3496A}" srcId="{E6DEA874-822E-4748-91C7-959D5B5DA8F6}" destId="{005AD939-8978-4F10-82C9-763C8F387766}" srcOrd="6" destOrd="0" parTransId="{AE7C82EF-70F1-4E89-87EC-DD29149F8F23}" sibTransId="{E47F48BA-6BA3-47A6-BC36-25628B221912}"/>
    <dgm:cxn modelId="{B22B6BF5-C5D0-426C-8CCE-144AF5B2C2E7}" type="presOf" srcId="{2683E98F-469A-4FC4-A9DD-E58BAF40369E}" destId="{D52A34B0-FE86-4A62-9E84-4585B2DCAE68}" srcOrd="0" destOrd="0" presId="urn:microsoft.com/office/officeart/2005/8/layout/orgChart1"/>
    <dgm:cxn modelId="{07C2D3F7-6B56-4BF5-9E77-4F79AA9B9F70}" type="presOf" srcId="{E6DEA874-822E-4748-91C7-959D5B5DA8F6}" destId="{5C358814-8C72-4EEA-9FC6-C86055FB0C89}" srcOrd="0" destOrd="0" presId="urn:microsoft.com/office/officeart/2005/8/layout/orgChart1"/>
    <dgm:cxn modelId="{39472AFC-16BD-4AE7-9D07-FF0B07D812E3}" type="presOf" srcId="{6D8A3161-950A-4523-80C3-B75E2D45FEC9}" destId="{09642AB1-03CB-4237-8FF9-9F74B1C761BF}" srcOrd="0" destOrd="0" presId="urn:microsoft.com/office/officeart/2005/8/layout/orgChart1"/>
    <dgm:cxn modelId="{696FEEFD-2B7F-4322-8CA9-BA521F5EF824}" type="presOf" srcId="{BC5C1E68-AFE5-4A0C-A0A4-817D5B80A7AB}" destId="{3EE67C1D-CE82-4B33-86D4-D6C0BF42BEB9}" srcOrd="1" destOrd="0" presId="urn:microsoft.com/office/officeart/2005/8/layout/orgChart1"/>
    <dgm:cxn modelId="{FE0968EE-E8DF-4A2E-A061-C403AAC7BBC9}" type="presParOf" srcId="{09642AB1-03CB-4237-8FF9-9F74B1C761BF}" destId="{6C809BE1-F06B-4E0C-AE11-30B8A5F14CDD}" srcOrd="0" destOrd="0" presId="urn:microsoft.com/office/officeart/2005/8/layout/orgChart1"/>
    <dgm:cxn modelId="{345090B1-00BA-4905-8BAA-FBD4D316CC9F}" type="presParOf" srcId="{6C809BE1-F06B-4E0C-AE11-30B8A5F14CDD}" destId="{41CEB65A-A29E-4354-A574-B87CDA168058}" srcOrd="0" destOrd="0" presId="urn:microsoft.com/office/officeart/2005/8/layout/orgChart1"/>
    <dgm:cxn modelId="{410BD903-194E-4A4C-8032-D250DAB4B5C4}" type="presParOf" srcId="{41CEB65A-A29E-4354-A574-B87CDA168058}" destId="{994B80D0-F31B-4F8C-9E32-6C181CB6A500}" srcOrd="0" destOrd="0" presId="urn:microsoft.com/office/officeart/2005/8/layout/orgChart1"/>
    <dgm:cxn modelId="{92089DBE-929E-45D0-B77C-00A34FC2505C}" type="presParOf" srcId="{41CEB65A-A29E-4354-A574-B87CDA168058}" destId="{699B186A-3DDB-4D5F-962C-69517D864A45}" srcOrd="1" destOrd="0" presId="urn:microsoft.com/office/officeart/2005/8/layout/orgChart1"/>
    <dgm:cxn modelId="{99E6C871-E3CE-4BFD-B3F1-F0028DDF860F}" type="presParOf" srcId="{6C809BE1-F06B-4E0C-AE11-30B8A5F14CDD}" destId="{39E38A71-C37B-4D29-BFA0-EF7F9FF9C80D}" srcOrd="1" destOrd="0" presId="urn:microsoft.com/office/officeart/2005/8/layout/orgChart1"/>
    <dgm:cxn modelId="{B14C263A-9EFB-42C9-9411-05BF4C51D791}" type="presParOf" srcId="{39E38A71-C37B-4D29-BFA0-EF7F9FF9C80D}" destId="{EA44EEB2-2D6B-42B2-87CB-E2DC882664B0}" srcOrd="0" destOrd="0" presId="urn:microsoft.com/office/officeart/2005/8/layout/orgChart1"/>
    <dgm:cxn modelId="{8B512EFE-38EC-4B6D-B187-7CB4264D5EED}" type="presParOf" srcId="{39E38A71-C37B-4D29-BFA0-EF7F9FF9C80D}" destId="{CAD08881-1F10-41A9-BCA1-685A9AD705F6}" srcOrd="1" destOrd="0" presId="urn:microsoft.com/office/officeart/2005/8/layout/orgChart1"/>
    <dgm:cxn modelId="{C6AAD7A0-9E10-4D49-9747-B0D10044923A}" type="presParOf" srcId="{CAD08881-1F10-41A9-BCA1-685A9AD705F6}" destId="{398C6C26-58B7-4677-8F93-78AA247E5F00}" srcOrd="0" destOrd="0" presId="urn:microsoft.com/office/officeart/2005/8/layout/orgChart1"/>
    <dgm:cxn modelId="{6851A61B-93F3-4915-B3C4-29E7E2AB7561}" type="presParOf" srcId="{398C6C26-58B7-4677-8F93-78AA247E5F00}" destId="{FC6C5CD9-82E4-4388-B2AA-E41C757E14E6}" srcOrd="0" destOrd="0" presId="urn:microsoft.com/office/officeart/2005/8/layout/orgChart1"/>
    <dgm:cxn modelId="{E7C0E285-7CAA-410A-8AA2-0BAC45D8C792}" type="presParOf" srcId="{398C6C26-58B7-4677-8F93-78AA247E5F00}" destId="{99C94776-AC90-44F9-86EE-6DF3A4A41434}" srcOrd="1" destOrd="0" presId="urn:microsoft.com/office/officeart/2005/8/layout/orgChart1"/>
    <dgm:cxn modelId="{A0624EFA-6019-4D0D-9526-D60ECE06F1C3}" type="presParOf" srcId="{CAD08881-1F10-41A9-BCA1-685A9AD705F6}" destId="{6A272D31-EB2F-42CB-B3A2-922E55096986}" srcOrd="1" destOrd="0" presId="urn:microsoft.com/office/officeart/2005/8/layout/orgChart1"/>
    <dgm:cxn modelId="{E741E073-499A-463E-9F7D-1D09905D9E95}" type="presParOf" srcId="{6A272D31-EB2F-42CB-B3A2-922E55096986}" destId="{38E952E9-6255-4078-A816-BE556031D0D8}" srcOrd="0" destOrd="0" presId="urn:microsoft.com/office/officeart/2005/8/layout/orgChart1"/>
    <dgm:cxn modelId="{937A34A8-E9AC-463F-AAB0-59914973D179}" type="presParOf" srcId="{6A272D31-EB2F-42CB-B3A2-922E55096986}" destId="{F1DFF884-1E98-4F2E-8BEE-D71B408EA1E4}" srcOrd="1" destOrd="0" presId="urn:microsoft.com/office/officeart/2005/8/layout/orgChart1"/>
    <dgm:cxn modelId="{DA3A3950-32E9-4DF9-8701-8BAEC75E3023}" type="presParOf" srcId="{F1DFF884-1E98-4F2E-8BEE-D71B408EA1E4}" destId="{FBEDA331-1E56-460D-A0C7-E9232D0692B2}" srcOrd="0" destOrd="0" presId="urn:microsoft.com/office/officeart/2005/8/layout/orgChart1"/>
    <dgm:cxn modelId="{420BCF5D-DFD6-4565-B425-73BD1B93C169}" type="presParOf" srcId="{FBEDA331-1E56-460D-A0C7-E9232D0692B2}" destId="{E279277B-B29E-421A-AF97-BFC3BFF5037E}" srcOrd="0" destOrd="0" presId="urn:microsoft.com/office/officeart/2005/8/layout/orgChart1"/>
    <dgm:cxn modelId="{12DBFC10-EB04-4730-A028-01F8586CC6B1}" type="presParOf" srcId="{FBEDA331-1E56-460D-A0C7-E9232D0692B2}" destId="{60A9871C-1287-4E3B-968C-431EF1F05EE5}" srcOrd="1" destOrd="0" presId="urn:microsoft.com/office/officeart/2005/8/layout/orgChart1"/>
    <dgm:cxn modelId="{E9EBAA02-AF87-4939-A90E-AA24C9768879}" type="presParOf" srcId="{F1DFF884-1E98-4F2E-8BEE-D71B408EA1E4}" destId="{A30CF1AF-36C9-4B97-9F84-B7B9428D9AAE}" srcOrd="1" destOrd="0" presId="urn:microsoft.com/office/officeart/2005/8/layout/orgChart1"/>
    <dgm:cxn modelId="{B7F1722D-D757-4271-8F1A-E7DA87A98D14}" type="presParOf" srcId="{A30CF1AF-36C9-4B97-9F84-B7B9428D9AAE}" destId="{83644B31-6F05-411C-85A4-9C6BD136D2B4}" srcOrd="0" destOrd="0" presId="urn:microsoft.com/office/officeart/2005/8/layout/orgChart1"/>
    <dgm:cxn modelId="{CA430678-F834-42F4-A80F-1E7F823EF331}" type="presParOf" srcId="{A30CF1AF-36C9-4B97-9F84-B7B9428D9AAE}" destId="{37C29D2D-59F3-45A9-A7CB-FA8C87F4E4A0}" srcOrd="1" destOrd="0" presId="urn:microsoft.com/office/officeart/2005/8/layout/orgChart1"/>
    <dgm:cxn modelId="{1ADB9430-36D9-4191-9E92-AE1656ADD445}" type="presParOf" srcId="{37C29D2D-59F3-45A9-A7CB-FA8C87F4E4A0}" destId="{38F0423C-8F05-45D9-B42D-1EA276E3D6B8}" srcOrd="0" destOrd="0" presId="urn:microsoft.com/office/officeart/2005/8/layout/orgChart1"/>
    <dgm:cxn modelId="{665283AD-C101-4E96-A392-7EAB1E9CBF59}" type="presParOf" srcId="{38F0423C-8F05-45D9-B42D-1EA276E3D6B8}" destId="{CD157510-02A9-4C67-B33B-9BF26633EC34}" srcOrd="0" destOrd="0" presId="urn:microsoft.com/office/officeart/2005/8/layout/orgChart1"/>
    <dgm:cxn modelId="{9BFAF57F-6309-4DFC-92B7-C5AF3EAA1856}" type="presParOf" srcId="{38F0423C-8F05-45D9-B42D-1EA276E3D6B8}" destId="{5651636D-1242-4422-8131-ADDB1957B1EF}" srcOrd="1" destOrd="0" presId="urn:microsoft.com/office/officeart/2005/8/layout/orgChart1"/>
    <dgm:cxn modelId="{06C7B500-2AFA-4248-BA0D-7425AAE9169C}" type="presParOf" srcId="{37C29D2D-59F3-45A9-A7CB-FA8C87F4E4A0}" destId="{7158B51F-080F-4F50-A159-C86ED3375E43}" srcOrd="1" destOrd="0" presId="urn:microsoft.com/office/officeart/2005/8/layout/orgChart1"/>
    <dgm:cxn modelId="{3B37E20D-E54D-4FB4-800A-C591A9D3E527}" type="presParOf" srcId="{37C29D2D-59F3-45A9-A7CB-FA8C87F4E4A0}" destId="{3DFE5FD9-0430-4F3A-810F-CB58371A82D4}" srcOrd="2" destOrd="0" presId="urn:microsoft.com/office/officeart/2005/8/layout/orgChart1"/>
    <dgm:cxn modelId="{2E9771D4-9FB5-4067-836A-2EBB514CEA76}" type="presParOf" srcId="{A30CF1AF-36C9-4B97-9F84-B7B9428D9AAE}" destId="{C35D41F2-A71D-48AA-8B7B-AFB7671E35D8}" srcOrd="2" destOrd="0" presId="urn:microsoft.com/office/officeart/2005/8/layout/orgChart1"/>
    <dgm:cxn modelId="{35EBDB21-61A1-4281-A55E-0B1CCE42798D}" type="presParOf" srcId="{A30CF1AF-36C9-4B97-9F84-B7B9428D9AAE}" destId="{44A3416B-E671-4ECB-85F8-787628B7E0F2}" srcOrd="3" destOrd="0" presId="urn:microsoft.com/office/officeart/2005/8/layout/orgChart1"/>
    <dgm:cxn modelId="{7BAAA83F-CBDF-491F-8F78-B0033A41FE80}" type="presParOf" srcId="{44A3416B-E671-4ECB-85F8-787628B7E0F2}" destId="{736A9E1D-6581-42D7-9906-3DFAD71E47AC}" srcOrd="0" destOrd="0" presId="urn:microsoft.com/office/officeart/2005/8/layout/orgChart1"/>
    <dgm:cxn modelId="{63294494-86DD-4309-BC07-5C38F023A66D}" type="presParOf" srcId="{736A9E1D-6581-42D7-9906-3DFAD71E47AC}" destId="{1B59E7FF-653B-4849-98BA-AB7A0DEBA7A3}" srcOrd="0" destOrd="0" presId="urn:microsoft.com/office/officeart/2005/8/layout/orgChart1"/>
    <dgm:cxn modelId="{0390A3F2-8500-4189-BD97-86767EB81E57}" type="presParOf" srcId="{736A9E1D-6581-42D7-9906-3DFAD71E47AC}" destId="{043E5135-62B4-410C-AB71-D09B83C5D96E}" srcOrd="1" destOrd="0" presId="urn:microsoft.com/office/officeart/2005/8/layout/orgChart1"/>
    <dgm:cxn modelId="{5DCD866D-B58B-434E-83DB-403C1E94FC7C}" type="presParOf" srcId="{44A3416B-E671-4ECB-85F8-787628B7E0F2}" destId="{C2AFAA7C-36D7-4AD9-A579-B842C6CCD519}" srcOrd="1" destOrd="0" presId="urn:microsoft.com/office/officeart/2005/8/layout/orgChart1"/>
    <dgm:cxn modelId="{834F54F4-F4D2-48C5-826B-BD706374055B}" type="presParOf" srcId="{44A3416B-E671-4ECB-85F8-787628B7E0F2}" destId="{9DB8376A-D5FA-4F52-B4A0-B50898EB3555}" srcOrd="2" destOrd="0" presId="urn:microsoft.com/office/officeart/2005/8/layout/orgChart1"/>
    <dgm:cxn modelId="{C345817D-A4F5-485B-9A51-1A1FEFAA0F13}" type="presParOf" srcId="{A30CF1AF-36C9-4B97-9F84-B7B9428D9AAE}" destId="{83341B2C-6732-42D2-9BFD-A2C2B6F701C2}" srcOrd="4" destOrd="0" presId="urn:microsoft.com/office/officeart/2005/8/layout/orgChart1"/>
    <dgm:cxn modelId="{03C098EA-BECE-4D6B-8189-73E059F41259}" type="presParOf" srcId="{A30CF1AF-36C9-4B97-9F84-B7B9428D9AAE}" destId="{D729A8DA-51CD-4CA3-B1E9-028D511F8F91}" srcOrd="5" destOrd="0" presId="urn:microsoft.com/office/officeart/2005/8/layout/orgChart1"/>
    <dgm:cxn modelId="{83F64D86-4613-4D2C-9AA3-21D3474C1155}" type="presParOf" srcId="{D729A8DA-51CD-4CA3-B1E9-028D511F8F91}" destId="{69C0CC74-4D92-4E49-977A-1534310B982F}" srcOrd="0" destOrd="0" presId="urn:microsoft.com/office/officeart/2005/8/layout/orgChart1"/>
    <dgm:cxn modelId="{257463F1-9559-4D29-BAF9-D75AEC8B8B95}" type="presParOf" srcId="{69C0CC74-4D92-4E49-977A-1534310B982F}" destId="{D9E8C401-4E1D-41DB-85AC-14A20A3DF351}" srcOrd="0" destOrd="0" presId="urn:microsoft.com/office/officeart/2005/8/layout/orgChart1"/>
    <dgm:cxn modelId="{8C706FCB-CC1D-4FAC-9EEF-DEF92573C67B}" type="presParOf" srcId="{69C0CC74-4D92-4E49-977A-1534310B982F}" destId="{94BE40A1-E648-410F-90BE-4DABC0B4186B}" srcOrd="1" destOrd="0" presId="urn:microsoft.com/office/officeart/2005/8/layout/orgChart1"/>
    <dgm:cxn modelId="{095BC027-071F-4E51-AB49-0FDDA4210D85}" type="presParOf" srcId="{D729A8DA-51CD-4CA3-B1E9-028D511F8F91}" destId="{9BEEAFCB-65EE-488B-97D1-64C15F1662E1}" srcOrd="1" destOrd="0" presId="urn:microsoft.com/office/officeart/2005/8/layout/orgChart1"/>
    <dgm:cxn modelId="{08A26DB9-3D13-4BAC-AC66-18E994D79380}" type="presParOf" srcId="{D729A8DA-51CD-4CA3-B1E9-028D511F8F91}" destId="{CB568A40-BC4D-4ADE-8263-DEC6CF265249}" srcOrd="2" destOrd="0" presId="urn:microsoft.com/office/officeart/2005/8/layout/orgChart1"/>
    <dgm:cxn modelId="{4A684311-EBB9-40B5-836C-8E7874A3602B}" type="presParOf" srcId="{F1DFF884-1E98-4F2E-8BEE-D71B408EA1E4}" destId="{C10D80C1-97E9-4F89-BC94-46B860A3DAF2}" srcOrd="2" destOrd="0" presId="urn:microsoft.com/office/officeart/2005/8/layout/orgChart1"/>
    <dgm:cxn modelId="{B2290DB7-E3C8-4490-8AE9-3AD8C70D32BB}" type="presParOf" srcId="{6A272D31-EB2F-42CB-B3A2-922E55096986}" destId="{62C8C907-6961-4A7E-BAC8-6B1FEBB9A16C}" srcOrd="2" destOrd="0" presId="urn:microsoft.com/office/officeart/2005/8/layout/orgChart1"/>
    <dgm:cxn modelId="{38DA9311-C7FA-4ED9-AC53-D7D8A4818C11}" type="presParOf" srcId="{6A272D31-EB2F-42CB-B3A2-922E55096986}" destId="{8C8FB02D-74A7-4B15-90B4-35419885D4F8}" srcOrd="3" destOrd="0" presId="urn:microsoft.com/office/officeart/2005/8/layout/orgChart1"/>
    <dgm:cxn modelId="{C1AEEF6C-4833-4852-BDF2-7AC4CBF3DD61}" type="presParOf" srcId="{8C8FB02D-74A7-4B15-90B4-35419885D4F8}" destId="{846EEAA4-DEE9-4A74-97CB-BDD41EDE6DD8}" srcOrd="0" destOrd="0" presId="urn:microsoft.com/office/officeart/2005/8/layout/orgChart1"/>
    <dgm:cxn modelId="{850756E8-318D-4E50-A433-EB3685B441EA}" type="presParOf" srcId="{846EEAA4-DEE9-4A74-97CB-BDD41EDE6DD8}" destId="{71120BD5-83DD-46CF-838D-0C09675A810B}" srcOrd="0" destOrd="0" presId="urn:microsoft.com/office/officeart/2005/8/layout/orgChart1"/>
    <dgm:cxn modelId="{9D7FB953-3250-4673-AF1A-C241D532B883}" type="presParOf" srcId="{846EEAA4-DEE9-4A74-97CB-BDD41EDE6DD8}" destId="{1E512D1E-BFC0-4073-8D14-8B1CB3F27E7F}" srcOrd="1" destOrd="0" presId="urn:microsoft.com/office/officeart/2005/8/layout/orgChart1"/>
    <dgm:cxn modelId="{B02D97F8-80BF-43C7-AEF2-0CCCC8881DF1}" type="presParOf" srcId="{8C8FB02D-74A7-4B15-90B4-35419885D4F8}" destId="{E881C546-2432-4F8E-9F04-F9B141AC9158}" srcOrd="1" destOrd="0" presId="urn:microsoft.com/office/officeart/2005/8/layout/orgChart1"/>
    <dgm:cxn modelId="{7B79A84A-47A8-420E-A171-3A897042D7D9}" type="presParOf" srcId="{E881C546-2432-4F8E-9F04-F9B141AC9158}" destId="{39D9D708-8441-49AA-B9F5-B227A0CA1564}" srcOrd="0" destOrd="0" presId="urn:microsoft.com/office/officeart/2005/8/layout/orgChart1"/>
    <dgm:cxn modelId="{9DEE843F-7975-43A8-8BA2-D5280229CF0E}" type="presParOf" srcId="{E881C546-2432-4F8E-9F04-F9B141AC9158}" destId="{CC094BD7-4C07-45AD-90CC-E1C4C55B582D}" srcOrd="1" destOrd="0" presId="urn:microsoft.com/office/officeart/2005/8/layout/orgChart1"/>
    <dgm:cxn modelId="{EAC793CD-2C58-4C2C-BB68-4E2582933889}" type="presParOf" srcId="{CC094BD7-4C07-45AD-90CC-E1C4C55B582D}" destId="{7049893C-7A13-460B-A795-2E9207FD70A5}" srcOrd="0" destOrd="0" presId="urn:microsoft.com/office/officeart/2005/8/layout/orgChart1"/>
    <dgm:cxn modelId="{4EB42BA9-5D81-4E43-AFE2-4513186B4C1E}" type="presParOf" srcId="{7049893C-7A13-460B-A795-2E9207FD70A5}" destId="{7CCEBD29-95EE-4448-9AD9-A3EAB3462D72}" srcOrd="0" destOrd="0" presId="urn:microsoft.com/office/officeart/2005/8/layout/orgChart1"/>
    <dgm:cxn modelId="{67FC3960-473A-45A5-883B-44CCEC1D4925}" type="presParOf" srcId="{7049893C-7A13-460B-A795-2E9207FD70A5}" destId="{B32F3347-5CB2-4D26-AFEB-5181C48752E9}" srcOrd="1" destOrd="0" presId="urn:microsoft.com/office/officeart/2005/8/layout/orgChart1"/>
    <dgm:cxn modelId="{325801A4-737C-42A5-ACB8-5C4D88606411}" type="presParOf" srcId="{CC094BD7-4C07-45AD-90CC-E1C4C55B582D}" destId="{46BDB45A-6395-490C-85AC-717FEDC526A1}" srcOrd="1" destOrd="0" presId="urn:microsoft.com/office/officeart/2005/8/layout/orgChart1"/>
    <dgm:cxn modelId="{330A4235-3FB2-49AA-8FAD-39DF69951391}" type="presParOf" srcId="{CC094BD7-4C07-45AD-90CC-E1C4C55B582D}" destId="{06DEAD8A-170D-4753-85EC-5B4803E0FD7A}" srcOrd="2" destOrd="0" presId="urn:microsoft.com/office/officeart/2005/8/layout/orgChart1"/>
    <dgm:cxn modelId="{23472D89-9C5B-405F-9D1C-39921BD7F1D5}" type="presParOf" srcId="{E881C546-2432-4F8E-9F04-F9B141AC9158}" destId="{7655B857-7D5F-43CE-B30C-7A240F377269}" srcOrd="2" destOrd="0" presId="urn:microsoft.com/office/officeart/2005/8/layout/orgChart1"/>
    <dgm:cxn modelId="{D50704F7-EBC4-413F-AE5C-43160BC87B08}" type="presParOf" srcId="{E881C546-2432-4F8E-9F04-F9B141AC9158}" destId="{0EB6E57D-1811-4B47-8FDB-B2559DCB0BD5}" srcOrd="3" destOrd="0" presId="urn:microsoft.com/office/officeart/2005/8/layout/orgChart1"/>
    <dgm:cxn modelId="{2F598F4F-6CCF-4BFF-90A8-2EBD57F5A78E}" type="presParOf" srcId="{0EB6E57D-1811-4B47-8FDB-B2559DCB0BD5}" destId="{75948CAA-62F6-4744-B78B-BED76F430826}" srcOrd="0" destOrd="0" presId="urn:microsoft.com/office/officeart/2005/8/layout/orgChart1"/>
    <dgm:cxn modelId="{DE0567C5-35EF-4BC5-8B58-674620A28EE7}" type="presParOf" srcId="{75948CAA-62F6-4744-B78B-BED76F430826}" destId="{280D3220-3799-4464-97BC-4F1E6C5E97CD}" srcOrd="0" destOrd="0" presId="urn:microsoft.com/office/officeart/2005/8/layout/orgChart1"/>
    <dgm:cxn modelId="{192A80DB-D8F2-4C2A-9B79-2FAEBA8D5F64}" type="presParOf" srcId="{75948CAA-62F6-4744-B78B-BED76F430826}" destId="{52204289-F09F-450A-A441-12116F1236B2}" srcOrd="1" destOrd="0" presId="urn:microsoft.com/office/officeart/2005/8/layout/orgChart1"/>
    <dgm:cxn modelId="{3FC66E34-3FB2-49C8-9CDB-3F1081FC575E}" type="presParOf" srcId="{0EB6E57D-1811-4B47-8FDB-B2559DCB0BD5}" destId="{AA0381E9-20AC-4C36-BB63-554644EBBFEB}" srcOrd="1" destOrd="0" presId="urn:microsoft.com/office/officeart/2005/8/layout/orgChart1"/>
    <dgm:cxn modelId="{68C4C124-52E5-4E98-B17D-34E637CB7E12}" type="presParOf" srcId="{0EB6E57D-1811-4B47-8FDB-B2559DCB0BD5}" destId="{CD4EBF53-6174-4EB8-A96C-FEC1697CD053}" srcOrd="2" destOrd="0" presId="urn:microsoft.com/office/officeart/2005/8/layout/orgChart1"/>
    <dgm:cxn modelId="{F8F354E2-C518-4E5A-B70E-36B15E2C3103}" type="presParOf" srcId="{8C8FB02D-74A7-4B15-90B4-35419885D4F8}" destId="{69F57E22-F243-406E-AB32-B172E5684268}" srcOrd="2" destOrd="0" presId="urn:microsoft.com/office/officeart/2005/8/layout/orgChart1"/>
    <dgm:cxn modelId="{505DC8FB-8BF0-4638-923D-F5A1E6110C92}" type="presParOf" srcId="{6A272D31-EB2F-42CB-B3A2-922E55096986}" destId="{89612601-F23C-4837-AACD-2CB86CCCF94A}" srcOrd="4" destOrd="0" presId="urn:microsoft.com/office/officeart/2005/8/layout/orgChart1"/>
    <dgm:cxn modelId="{48DA955B-D194-4EB8-8197-F8B4507A316E}" type="presParOf" srcId="{6A272D31-EB2F-42CB-B3A2-922E55096986}" destId="{42E58D20-7E20-4670-B331-41AAC994B2D1}" srcOrd="5" destOrd="0" presId="urn:microsoft.com/office/officeart/2005/8/layout/orgChart1"/>
    <dgm:cxn modelId="{7C469800-320F-4440-97D8-BDA41ABE7084}" type="presParOf" srcId="{42E58D20-7E20-4670-B331-41AAC994B2D1}" destId="{B449B971-6B33-4FC2-B5DC-0E520B97FBDA}" srcOrd="0" destOrd="0" presId="urn:microsoft.com/office/officeart/2005/8/layout/orgChart1"/>
    <dgm:cxn modelId="{9BAC9F98-4E15-46A1-A2ED-825EB6570625}" type="presParOf" srcId="{B449B971-6B33-4FC2-B5DC-0E520B97FBDA}" destId="{5C358814-8C72-4EEA-9FC6-C86055FB0C89}" srcOrd="0" destOrd="0" presId="urn:microsoft.com/office/officeart/2005/8/layout/orgChart1"/>
    <dgm:cxn modelId="{85E62C43-F998-4D82-AAD0-15B5867D3034}" type="presParOf" srcId="{B449B971-6B33-4FC2-B5DC-0E520B97FBDA}" destId="{8639776F-3CE8-439D-8A0D-ADF10D15B8D5}" srcOrd="1" destOrd="0" presId="urn:microsoft.com/office/officeart/2005/8/layout/orgChart1"/>
    <dgm:cxn modelId="{B63938A2-CC1C-4387-90DB-5A955DB485D7}" type="presParOf" srcId="{42E58D20-7E20-4670-B331-41AAC994B2D1}" destId="{A51562E1-5942-411F-9949-EDE5979CEA55}" srcOrd="1" destOrd="0" presId="urn:microsoft.com/office/officeart/2005/8/layout/orgChart1"/>
    <dgm:cxn modelId="{86F97112-7C06-425A-A398-9B80D0CA66A4}" type="presParOf" srcId="{A51562E1-5942-411F-9949-EDE5979CEA55}" destId="{758E42F1-CC8E-4FBF-A62F-B7D3FC26D7B8}" srcOrd="0" destOrd="0" presId="urn:microsoft.com/office/officeart/2005/8/layout/orgChart1"/>
    <dgm:cxn modelId="{02D65F76-D6C3-4767-AEBA-130B9BCF408E}" type="presParOf" srcId="{A51562E1-5942-411F-9949-EDE5979CEA55}" destId="{2FE343FD-C14F-48C4-B77A-8B4283279F6E}" srcOrd="1" destOrd="0" presId="urn:microsoft.com/office/officeart/2005/8/layout/orgChart1"/>
    <dgm:cxn modelId="{E87F2D73-BD7F-4090-B64A-D837CA1C3B1B}" type="presParOf" srcId="{2FE343FD-C14F-48C4-B77A-8B4283279F6E}" destId="{44BEFF44-4AAF-43C4-A50E-6DEB990F0ACC}" srcOrd="0" destOrd="0" presId="urn:microsoft.com/office/officeart/2005/8/layout/orgChart1"/>
    <dgm:cxn modelId="{5D152231-19B2-4336-8F22-094E3933CB4B}" type="presParOf" srcId="{44BEFF44-4AAF-43C4-A50E-6DEB990F0ACC}" destId="{C6F7D87F-BDD2-4844-8787-ABF3737B4A90}" srcOrd="0" destOrd="0" presId="urn:microsoft.com/office/officeart/2005/8/layout/orgChart1"/>
    <dgm:cxn modelId="{7FC4332A-75D8-4846-BC41-5C31EA20024C}" type="presParOf" srcId="{44BEFF44-4AAF-43C4-A50E-6DEB990F0ACC}" destId="{1665E0B5-1064-4500-B931-43BFBE721EDD}" srcOrd="1" destOrd="0" presId="urn:microsoft.com/office/officeart/2005/8/layout/orgChart1"/>
    <dgm:cxn modelId="{66D3EFFD-FF18-4512-A215-F903D40B69AC}" type="presParOf" srcId="{2FE343FD-C14F-48C4-B77A-8B4283279F6E}" destId="{99A747F8-AC34-4EDD-BC7F-6E424D779CA0}" srcOrd="1" destOrd="0" presId="urn:microsoft.com/office/officeart/2005/8/layout/orgChart1"/>
    <dgm:cxn modelId="{4EDD283A-668A-4BFE-9B1A-C9DD38E49906}" type="presParOf" srcId="{2FE343FD-C14F-48C4-B77A-8B4283279F6E}" destId="{EE21412B-8672-4892-9592-80B4AC7469C9}" srcOrd="2" destOrd="0" presId="urn:microsoft.com/office/officeart/2005/8/layout/orgChart1"/>
    <dgm:cxn modelId="{0F6D7B7B-37FE-4E8D-A6D6-0A5CA73090A4}" type="presParOf" srcId="{A51562E1-5942-411F-9949-EDE5979CEA55}" destId="{7728121D-8E01-4FF9-B257-7734B125FE4E}" srcOrd="2" destOrd="0" presId="urn:microsoft.com/office/officeart/2005/8/layout/orgChart1"/>
    <dgm:cxn modelId="{64716B2F-4F27-49FD-AB8C-9F512268849F}" type="presParOf" srcId="{A51562E1-5942-411F-9949-EDE5979CEA55}" destId="{F3050C38-7E73-47DA-824E-C1E16E7FBF28}" srcOrd="3" destOrd="0" presId="urn:microsoft.com/office/officeart/2005/8/layout/orgChart1"/>
    <dgm:cxn modelId="{AE3121BA-C08A-4204-A693-99CCEDE374E8}" type="presParOf" srcId="{F3050C38-7E73-47DA-824E-C1E16E7FBF28}" destId="{86CF1311-F715-492C-9F2D-04FA27E9A7FD}" srcOrd="0" destOrd="0" presId="urn:microsoft.com/office/officeart/2005/8/layout/orgChart1"/>
    <dgm:cxn modelId="{E21B3DBA-173A-4794-B0A7-397B4D176595}" type="presParOf" srcId="{86CF1311-F715-492C-9F2D-04FA27E9A7FD}" destId="{A515EA05-0ABA-4653-88FF-6B4B7F1FCA4E}" srcOrd="0" destOrd="0" presId="urn:microsoft.com/office/officeart/2005/8/layout/orgChart1"/>
    <dgm:cxn modelId="{221F6AA4-9C6E-495A-BDC4-422EF735BA18}" type="presParOf" srcId="{86CF1311-F715-492C-9F2D-04FA27E9A7FD}" destId="{C8E8B74B-7E66-49E4-920A-B4428AD17E84}" srcOrd="1" destOrd="0" presId="urn:microsoft.com/office/officeart/2005/8/layout/orgChart1"/>
    <dgm:cxn modelId="{DF5E40FC-316C-47D8-9A40-FB9CB232E4D0}" type="presParOf" srcId="{F3050C38-7E73-47DA-824E-C1E16E7FBF28}" destId="{845468CF-070A-4941-8D28-39565FB0890D}" srcOrd="1" destOrd="0" presId="urn:microsoft.com/office/officeart/2005/8/layout/orgChart1"/>
    <dgm:cxn modelId="{CD949ED8-C0FD-4DE9-AC65-0168BB96233A}" type="presParOf" srcId="{F3050C38-7E73-47DA-824E-C1E16E7FBF28}" destId="{EF366340-0429-4377-AC1F-D2DE2501C29B}" srcOrd="2" destOrd="0" presId="urn:microsoft.com/office/officeart/2005/8/layout/orgChart1"/>
    <dgm:cxn modelId="{EF217B25-70DF-44FF-9705-4C0FD93F94A4}" type="presParOf" srcId="{A51562E1-5942-411F-9949-EDE5979CEA55}" destId="{86320236-A399-4A9B-BB5B-1AAADF4C2F35}" srcOrd="4" destOrd="0" presId="urn:microsoft.com/office/officeart/2005/8/layout/orgChart1"/>
    <dgm:cxn modelId="{036D389A-CBC3-45C2-A7CA-C4316E8C753F}" type="presParOf" srcId="{A51562E1-5942-411F-9949-EDE5979CEA55}" destId="{D702B703-8D3E-4E97-9D3C-E22CD90358AC}" srcOrd="5" destOrd="0" presId="urn:microsoft.com/office/officeart/2005/8/layout/orgChart1"/>
    <dgm:cxn modelId="{525F8A0D-D38C-4ABF-96BF-88D46278D256}" type="presParOf" srcId="{D702B703-8D3E-4E97-9D3C-E22CD90358AC}" destId="{3AB5A571-4992-4888-AE19-A520D1B8CFBD}" srcOrd="0" destOrd="0" presId="urn:microsoft.com/office/officeart/2005/8/layout/orgChart1"/>
    <dgm:cxn modelId="{FAAC1633-7191-4A7B-A8D9-4BDBD7531C57}" type="presParOf" srcId="{3AB5A571-4992-4888-AE19-A520D1B8CFBD}" destId="{92718524-7485-40DB-A8B3-7A7B7045E931}" srcOrd="0" destOrd="0" presId="urn:microsoft.com/office/officeart/2005/8/layout/orgChart1"/>
    <dgm:cxn modelId="{513D23EC-D28D-4E61-A196-132A43DF0DF0}" type="presParOf" srcId="{3AB5A571-4992-4888-AE19-A520D1B8CFBD}" destId="{FEFDD9B8-0D2A-4B09-A0BA-2EAC386A6FF1}" srcOrd="1" destOrd="0" presId="urn:microsoft.com/office/officeart/2005/8/layout/orgChart1"/>
    <dgm:cxn modelId="{0FDDA7C5-4CCF-44D2-A1EF-DC7B728AB01E}" type="presParOf" srcId="{D702B703-8D3E-4E97-9D3C-E22CD90358AC}" destId="{E2830D73-8F10-44FE-B5C5-B30F15DB3599}" srcOrd="1" destOrd="0" presId="urn:microsoft.com/office/officeart/2005/8/layout/orgChart1"/>
    <dgm:cxn modelId="{D8A774E5-AC0D-4EA0-BB25-EA83993F34F5}" type="presParOf" srcId="{D702B703-8D3E-4E97-9D3C-E22CD90358AC}" destId="{E2FB55A4-F4C0-4396-BDDD-4728871AD64B}" srcOrd="2" destOrd="0" presId="urn:microsoft.com/office/officeart/2005/8/layout/orgChart1"/>
    <dgm:cxn modelId="{1C0F8558-775F-4B4C-A64F-1AAC2A6961B9}" type="presParOf" srcId="{A51562E1-5942-411F-9949-EDE5979CEA55}" destId="{C2FA0E0C-4E68-4656-A5A6-54EF8EFEFFB4}" srcOrd="6" destOrd="0" presId="urn:microsoft.com/office/officeart/2005/8/layout/orgChart1"/>
    <dgm:cxn modelId="{F4C9DB87-1193-4ED4-AE1E-DCF3D58D0323}" type="presParOf" srcId="{A51562E1-5942-411F-9949-EDE5979CEA55}" destId="{01465D25-2E02-46D7-858E-6EA850AC707A}" srcOrd="7" destOrd="0" presId="urn:microsoft.com/office/officeart/2005/8/layout/orgChart1"/>
    <dgm:cxn modelId="{C8DC6E57-22A3-4436-952C-D42FFD7C7297}" type="presParOf" srcId="{01465D25-2E02-46D7-858E-6EA850AC707A}" destId="{C5A7BAA6-4EB3-464E-8DF2-408366184B74}" srcOrd="0" destOrd="0" presId="urn:microsoft.com/office/officeart/2005/8/layout/orgChart1"/>
    <dgm:cxn modelId="{6CD3F5DB-39AC-442A-AA94-73AB2F4FA4E1}" type="presParOf" srcId="{C5A7BAA6-4EB3-464E-8DF2-408366184B74}" destId="{D52A34B0-FE86-4A62-9E84-4585B2DCAE68}" srcOrd="0" destOrd="0" presId="urn:microsoft.com/office/officeart/2005/8/layout/orgChart1"/>
    <dgm:cxn modelId="{C8CE1346-2FF8-4A5E-95FE-EF08F8D336C2}" type="presParOf" srcId="{C5A7BAA6-4EB3-464E-8DF2-408366184B74}" destId="{DD4D4384-BD57-4A91-B41C-78007FB065DE}" srcOrd="1" destOrd="0" presId="urn:microsoft.com/office/officeart/2005/8/layout/orgChart1"/>
    <dgm:cxn modelId="{07B34592-C3EE-4E32-B0DE-8D1EBF8F477A}" type="presParOf" srcId="{01465D25-2E02-46D7-858E-6EA850AC707A}" destId="{C4918DC6-4591-4FD2-84F3-74B828C90C63}" srcOrd="1" destOrd="0" presId="urn:microsoft.com/office/officeart/2005/8/layout/orgChart1"/>
    <dgm:cxn modelId="{5B5274B1-296B-4A2B-BD7E-8274617B1B43}" type="presParOf" srcId="{01465D25-2E02-46D7-858E-6EA850AC707A}" destId="{586EAABA-B638-4AE3-8F65-8BC26F8EE0C9}" srcOrd="2" destOrd="0" presId="urn:microsoft.com/office/officeart/2005/8/layout/orgChart1"/>
    <dgm:cxn modelId="{ED63A0D0-8D93-4853-8D6F-D4E7381DC7C8}" type="presParOf" srcId="{A51562E1-5942-411F-9949-EDE5979CEA55}" destId="{D47EE5DF-A0D7-43AD-BA5B-64EFFD81D113}" srcOrd="8" destOrd="0" presId="urn:microsoft.com/office/officeart/2005/8/layout/orgChart1"/>
    <dgm:cxn modelId="{D96DDF10-BE3D-48EE-AC27-F5E8CF9A1E24}" type="presParOf" srcId="{A51562E1-5942-411F-9949-EDE5979CEA55}" destId="{3FCD26F9-2E1C-4088-8BAF-C20977DC9427}" srcOrd="9" destOrd="0" presId="urn:microsoft.com/office/officeart/2005/8/layout/orgChart1"/>
    <dgm:cxn modelId="{79370BC4-BDCE-442C-A1B1-144DDE9B933E}" type="presParOf" srcId="{3FCD26F9-2E1C-4088-8BAF-C20977DC9427}" destId="{89664D99-6B34-4BAE-9DC0-4F4097A51DD8}" srcOrd="0" destOrd="0" presId="urn:microsoft.com/office/officeart/2005/8/layout/orgChart1"/>
    <dgm:cxn modelId="{D8C0BB0E-B7E7-4469-98D0-65D6FEABCDA4}" type="presParOf" srcId="{89664D99-6B34-4BAE-9DC0-4F4097A51DD8}" destId="{C8D75AB5-1A26-4234-8DE5-AC9C969899A8}" srcOrd="0" destOrd="0" presId="urn:microsoft.com/office/officeart/2005/8/layout/orgChart1"/>
    <dgm:cxn modelId="{36902C12-D8C5-44A5-A2A1-A2C9312295E3}" type="presParOf" srcId="{89664D99-6B34-4BAE-9DC0-4F4097A51DD8}" destId="{E8A2ED1B-E195-4ACD-92A8-69F7EACC7CA2}" srcOrd="1" destOrd="0" presId="urn:microsoft.com/office/officeart/2005/8/layout/orgChart1"/>
    <dgm:cxn modelId="{AD41E7EE-7212-4D9B-AAFB-B9EB9B374459}" type="presParOf" srcId="{3FCD26F9-2E1C-4088-8BAF-C20977DC9427}" destId="{5C2E410B-C752-48CA-BBD1-1529644BCAA4}" srcOrd="1" destOrd="0" presId="urn:microsoft.com/office/officeart/2005/8/layout/orgChart1"/>
    <dgm:cxn modelId="{B1B9422B-49C1-4C66-A8BF-276AB21825E5}" type="presParOf" srcId="{3FCD26F9-2E1C-4088-8BAF-C20977DC9427}" destId="{8F84B717-BFAC-4535-9CDE-77ABB5A60094}" srcOrd="2" destOrd="0" presId="urn:microsoft.com/office/officeart/2005/8/layout/orgChart1"/>
    <dgm:cxn modelId="{29B4EC98-5855-4E37-90E1-93D09A408868}" type="presParOf" srcId="{A51562E1-5942-411F-9949-EDE5979CEA55}" destId="{CE476603-D4D8-45AB-90B7-09D396B1037A}" srcOrd="10" destOrd="0" presId="urn:microsoft.com/office/officeart/2005/8/layout/orgChart1"/>
    <dgm:cxn modelId="{B45870C6-3A3F-44D3-BC29-C5713A7A160C}" type="presParOf" srcId="{A51562E1-5942-411F-9949-EDE5979CEA55}" destId="{36E7BC17-D60D-4B91-BFE6-E54A7CD39DB1}" srcOrd="11" destOrd="0" presId="urn:microsoft.com/office/officeart/2005/8/layout/orgChart1"/>
    <dgm:cxn modelId="{B82CA899-0346-4D5D-933B-F944340219DC}" type="presParOf" srcId="{36E7BC17-D60D-4B91-BFE6-E54A7CD39DB1}" destId="{E9B3CDA7-FCD0-48FF-A990-E2EB86107284}" srcOrd="0" destOrd="0" presId="urn:microsoft.com/office/officeart/2005/8/layout/orgChart1"/>
    <dgm:cxn modelId="{24DCE0F7-BAD2-443C-BE11-196D6F1AD93B}" type="presParOf" srcId="{E9B3CDA7-FCD0-48FF-A990-E2EB86107284}" destId="{777D34E3-6782-4D4E-BE0E-EEF4878F7B97}" srcOrd="0" destOrd="0" presId="urn:microsoft.com/office/officeart/2005/8/layout/orgChart1"/>
    <dgm:cxn modelId="{15390897-52D9-4A16-8442-D99BB76BE727}" type="presParOf" srcId="{E9B3CDA7-FCD0-48FF-A990-E2EB86107284}" destId="{0CEA196E-E578-47EC-A2D7-CC66F785EA0C}" srcOrd="1" destOrd="0" presId="urn:microsoft.com/office/officeart/2005/8/layout/orgChart1"/>
    <dgm:cxn modelId="{D5B6189B-D937-4DDC-8A15-003E6BDF9A24}" type="presParOf" srcId="{36E7BC17-D60D-4B91-BFE6-E54A7CD39DB1}" destId="{29F97180-C601-4AC6-A209-6EE1D3EB6D52}" srcOrd="1" destOrd="0" presId="urn:microsoft.com/office/officeart/2005/8/layout/orgChart1"/>
    <dgm:cxn modelId="{153BA197-2052-449B-B4D7-D2B116E99FB7}" type="presParOf" srcId="{36E7BC17-D60D-4B91-BFE6-E54A7CD39DB1}" destId="{7EE4AAB7-65E5-4843-88C5-9916A9EC3ABA}" srcOrd="2" destOrd="0" presId="urn:microsoft.com/office/officeart/2005/8/layout/orgChart1"/>
    <dgm:cxn modelId="{1CE837CB-66C2-4601-893C-B65721A138F2}" type="presParOf" srcId="{A51562E1-5942-411F-9949-EDE5979CEA55}" destId="{D498ABDD-C4D5-44DD-8E30-E65B256544BF}" srcOrd="12" destOrd="0" presId="urn:microsoft.com/office/officeart/2005/8/layout/orgChart1"/>
    <dgm:cxn modelId="{FF2E5B25-4BD2-43AD-A20C-F798D812B3BA}" type="presParOf" srcId="{A51562E1-5942-411F-9949-EDE5979CEA55}" destId="{34A864DC-3453-4A00-83F0-A86C73BA6C1C}" srcOrd="13" destOrd="0" presId="urn:microsoft.com/office/officeart/2005/8/layout/orgChart1"/>
    <dgm:cxn modelId="{C733737A-BA71-462A-B3AA-F7BDF7379F3B}" type="presParOf" srcId="{34A864DC-3453-4A00-83F0-A86C73BA6C1C}" destId="{52985294-DF16-4683-9075-C718CEA17C17}" srcOrd="0" destOrd="0" presId="urn:microsoft.com/office/officeart/2005/8/layout/orgChart1"/>
    <dgm:cxn modelId="{D92DCFD4-C496-450C-A9F7-82ED1824A7F3}" type="presParOf" srcId="{52985294-DF16-4683-9075-C718CEA17C17}" destId="{D11D415E-7393-4599-928B-8561EE34CFD2}" srcOrd="0" destOrd="0" presId="urn:microsoft.com/office/officeart/2005/8/layout/orgChart1"/>
    <dgm:cxn modelId="{10A4DD87-E6A8-461C-A3CF-3C6BA87BF2CC}" type="presParOf" srcId="{52985294-DF16-4683-9075-C718CEA17C17}" destId="{954FE141-6CE4-4D01-8D6E-416A8B373917}" srcOrd="1" destOrd="0" presId="urn:microsoft.com/office/officeart/2005/8/layout/orgChart1"/>
    <dgm:cxn modelId="{9947BC76-23EC-482B-BF3E-F31391CE01C4}" type="presParOf" srcId="{34A864DC-3453-4A00-83F0-A86C73BA6C1C}" destId="{2431D4C9-256B-4855-BACE-C2114FC82B38}" srcOrd="1" destOrd="0" presId="urn:microsoft.com/office/officeart/2005/8/layout/orgChart1"/>
    <dgm:cxn modelId="{A28B2F60-C797-4850-A948-3B24B0704EE1}" type="presParOf" srcId="{34A864DC-3453-4A00-83F0-A86C73BA6C1C}" destId="{2CE265D0-29BB-47AD-A97C-154D801F442B}" srcOrd="2" destOrd="0" presId="urn:microsoft.com/office/officeart/2005/8/layout/orgChart1"/>
    <dgm:cxn modelId="{F0BA2477-D1C7-4753-A335-B1ECA2CFE814}" type="presParOf" srcId="{42E58D20-7E20-4670-B331-41AAC994B2D1}" destId="{572E55F4-44CE-4AA9-BD51-2699BB8568AF}" srcOrd="2" destOrd="0" presId="urn:microsoft.com/office/officeart/2005/8/layout/orgChart1"/>
    <dgm:cxn modelId="{8A833A26-40F4-490D-A0A3-FA7071D8B66E}" type="presParOf" srcId="{CAD08881-1F10-41A9-BCA1-685A9AD705F6}" destId="{9E00C49B-A177-46DD-BFDF-269D64F636FA}" srcOrd="2" destOrd="0" presId="urn:microsoft.com/office/officeart/2005/8/layout/orgChart1"/>
    <dgm:cxn modelId="{CE577ABE-2C6C-4CFE-9141-E9F9EA174C0E}" type="presParOf" srcId="{39E38A71-C37B-4D29-BFA0-EF7F9FF9C80D}" destId="{BF2AE08B-ECE6-4CDD-9EA3-E1E2BEB5234D}" srcOrd="2" destOrd="0" presId="urn:microsoft.com/office/officeart/2005/8/layout/orgChart1"/>
    <dgm:cxn modelId="{7FCDB4D3-77F6-4ED4-87CD-E912322F413D}" type="presParOf" srcId="{39E38A71-C37B-4D29-BFA0-EF7F9FF9C80D}" destId="{912DC632-B909-4E6C-BB7B-AC36244B0509}" srcOrd="3" destOrd="0" presId="urn:microsoft.com/office/officeart/2005/8/layout/orgChart1"/>
    <dgm:cxn modelId="{DDEB405A-2F29-4BEA-BEC9-596741234FF2}" type="presParOf" srcId="{912DC632-B909-4E6C-BB7B-AC36244B0509}" destId="{5C5D025C-E5F7-4E09-B730-4B8B7641221F}" srcOrd="0" destOrd="0" presId="urn:microsoft.com/office/officeart/2005/8/layout/orgChart1"/>
    <dgm:cxn modelId="{2ACA7382-C3D1-4A9D-82FB-9CC1DED77584}" type="presParOf" srcId="{5C5D025C-E5F7-4E09-B730-4B8B7641221F}" destId="{A39FD9D9-267A-4C4A-BD6A-5DCB171431CD}" srcOrd="0" destOrd="0" presId="urn:microsoft.com/office/officeart/2005/8/layout/orgChart1"/>
    <dgm:cxn modelId="{90215412-161E-41E0-BDA7-17FF9B641141}" type="presParOf" srcId="{5C5D025C-E5F7-4E09-B730-4B8B7641221F}" destId="{DFC1E50C-7902-4553-9205-565617826C21}" srcOrd="1" destOrd="0" presId="urn:microsoft.com/office/officeart/2005/8/layout/orgChart1"/>
    <dgm:cxn modelId="{C83F203F-3B9D-4C7F-9D82-0025CE01A326}" type="presParOf" srcId="{912DC632-B909-4E6C-BB7B-AC36244B0509}" destId="{72BDDC82-DB6C-4A4E-A089-FF79F62E8E4F}" srcOrd="1" destOrd="0" presId="urn:microsoft.com/office/officeart/2005/8/layout/orgChart1"/>
    <dgm:cxn modelId="{E7CFEDB4-6232-4458-93FD-F7ADC8BEE762}" type="presParOf" srcId="{72BDDC82-DB6C-4A4E-A089-FF79F62E8E4F}" destId="{7DE339BF-8849-454E-AECF-A15B94410BD9}" srcOrd="0" destOrd="0" presId="urn:microsoft.com/office/officeart/2005/8/layout/orgChart1"/>
    <dgm:cxn modelId="{204448B1-D8CF-4CB9-B6EC-8283012E72E4}" type="presParOf" srcId="{72BDDC82-DB6C-4A4E-A089-FF79F62E8E4F}" destId="{8140AEA2-C400-4472-8297-465AEB0D8A8D}" srcOrd="1" destOrd="0" presId="urn:microsoft.com/office/officeart/2005/8/layout/orgChart1"/>
    <dgm:cxn modelId="{CC381A2C-E710-4D46-B880-AD218EADDC7F}" type="presParOf" srcId="{8140AEA2-C400-4472-8297-465AEB0D8A8D}" destId="{43081C17-97BC-40A5-9996-9D9245565504}" srcOrd="0" destOrd="0" presId="urn:microsoft.com/office/officeart/2005/8/layout/orgChart1"/>
    <dgm:cxn modelId="{7CCB5A0B-A70D-42F5-9E95-635DECFBA793}" type="presParOf" srcId="{43081C17-97BC-40A5-9996-9D9245565504}" destId="{9C5CAA5B-0E26-45D6-B53D-D441B0DF156C}" srcOrd="0" destOrd="0" presId="urn:microsoft.com/office/officeart/2005/8/layout/orgChart1"/>
    <dgm:cxn modelId="{CA02713E-0371-4800-911B-3A3A12ECF584}" type="presParOf" srcId="{43081C17-97BC-40A5-9996-9D9245565504}" destId="{18668B61-E023-44A8-8936-D9E318D89821}" srcOrd="1" destOrd="0" presId="urn:microsoft.com/office/officeart/2005/8/layout/orgChart1"/>
    <dgm:cxn modelId="{DC5888BE-C6D0-458A-A85A-4F280B7A505C}" type="presParOf" srcId="{8140AEA2-C400-4472-8297-465AEB0D8A8D}" destId="{161297A9-CE04-4295-84B4-2932A54E45BE}" srcOrd="1" destOrd="0" presId="urn:microsoft.com/office/officeart/2005/8/layout/orgChart1"/>
    <dgm:cxn modelId="{F48D4D7C-4D83-4AEA-9224-8927B5391E73}" type="presParOf" srcId="{161297A9-CE04-4295-84B4-2932A54E45BE}" destId="{9C40469A-BC28-4CFC-8BBD-4CF768C48FB1}" srcOrd="0" destOrd="0" presId="urn:microsoft.com/office/officeart/2005/8/layout/orgChart1"/>
    <dgm:cxn modelId="{8625E2E7-F082-4765-89BB-EA3E0AC7AD38}" type="presParOf" srcId="{161297A9-CE04-4295-84B4-2932A54E45BE}" destId="{FB46ADB7-9B35-455B-831D-3F3311A9A2F1}" srcOrd="1" destOrd="0" presId="urn:microsoft.com/office/officeart/2005/8/layout/orgChart1"/>
    <dgm:cxn modelId="{00E7D24F-1E33-45B5-BDAD-B62036737930}" type="presParOf" srcId="{FB46ADB7-9B35-455B-831D-3F3311A9A2F1}" destId="{C5188DAE-9EA9-4E2A-AAB6-D178B58CA2E7}" srcOrd="0" destOrd="0" presId="urn:microsoft.com/office/officeart/2005/8/layout/orgChart1"/>
    <dgm:cxn modelId="{BA534572-1539-42E4-9273-B6FA9B1F105D}" type="presParOf" srcId="{C5188DAE-9EA9-4E2A-AAB6-D178B58CA2E7}" destId="{0021C0BB-3308-4A29-9702-BDEFA6113694}" srcOrd="0" destOrd="0" presId="urn:microsoft.com/office/officeart/2005/8/layout/orgChart1"/>
    <dgm:cxn modelId="{7C29679E-144A-4915-832D-87A46C1C1194}" type="presParOf" srcId="{C5188DAE-9EA9-4E2A-AAB6-D178B58CA2E7}" destId="{9D8B0DD4-2DA1-40EC-B21D-AB0D26EE0407}" srcOrd="1" destOrd="0" presId="urn:microsoft.com/office/officeart/2005/8/layout/orgChart1"/>
    <dgm:cxn modelId="{AB5B841B-D72D-488E-9A0A-CAB9E553E375}" type="presParOf" srcId="{FB46ADB7-9B35-455B-831D-3F3311A9A2F1}" destId="{09636AB5-39ED-4B2E-B752-FA431516C8CE}" srcOrd="1" destOrd="0" presId="urn:microsoft.com/office/officeart/2005/8/layout/orgChart1"/>
    <dgm:cxn modelId="{619C76A5-A680-4178-AED9-0887673CF271}" type="presParOf" srcId="{09636AB5-39ED-4B2E-B752-FA431516C8CE}" destId="{687D9AB5-B744-4B8E-B06C-4475E41D4729}" srcOrd="0" destOrd="0" presId="urn:microsoft.com/office/officeart/2005/8/layout/orgChart1"/>
    <dgm:cxn modelId="{54A604D6-2B9A-4A44-B021-796C0A6AFFB5}" type="presParOf" srcId="{09636AB5-39ED-4B2E-B752-FA431516C8CE}" destId="{29CC1E4B-7986-45F9-83FF-D9991BE9910C}" srcOrd="1" destOrd="0" presId="urn:microsoft.com/office/officeart/2005/8/layout/orgChart1"/>
    <dgm:cxn modelId="{4203476E-2677-4B62-9C48-91111AD31188}" type="presParOf" srcId="{29CC1E4B-7986-45F9-83FF-D9991BE9910C}" destId="{64851183-4828-41EC-A8E6-50AB02251B90}" srcOrd="0" destOrd="0" presId="urn:microsoft.com/office/officeart/2005/8/layout/orgChart1"/>
    <dgm:cxn modelId="{B1E91D62-E8AD-4E49-BC7E-CCD52A3070F2}" type="presParOf" srcId="{64851183-4828-41EC-A8E6-50AB02251B90}" destId="{0A04B525-8AB3-453C-9399-5CA2F7A27E24}" srcOrd="0" destOrd="0" presId="urn:microsoft.com/office/officeart/2005/8/layout/orgChart1"/>
    <dgm:cxn modelId="{B1A65177-47D6-400F-B4BB-AE0EFA084EEF}" type="presParOf" srcId="{64851183-4828-41EC-A8E6-50AB02251B90}" destId="{D0D11A77-CAC8-446C-998F-E469F70AE087}" srcOrd="1" destOrd="0" presId="urn:microsoft.com/office/officeart/2005/8/layout/orgChart1"/>
    <dgm:cxn modelId="{90AF1305-4358-4FF4-B2B3-E5D493FDB7B4}" type="presParOf" srcId="{29CC1E4B-7986-45F9-83FF-D9991BE9910C}" destId="{62FF9F2B-58E1-45E2-BA65-DCF3E7D757FD}" srcOrd="1" destOrd="0" presId="urn:microsoft.com/office/officeart/2005/8/layout/orgChart1"/>
    <dgm:cxn modelId="{76105E8E-BF86-4BC5-8323-A785419271E0}" type="presParOf" srcId="{29CC1E4B-7986-45F9-83FF-D9991BE9910C}" destId="{6119A03E-DDB3-4280-9E5D-927D9CC4C3F3}" srcOrd="2" destOrd="0" presId="urn:microsoft.com/office/officeart/2005/8/layout/orgChart1"/>
    <dgm:cxn modelId="{17CD5C48-4B0B-4E9F-A46C-826F70A45403}" type="presParOf" srcId="{09636AB5-39ED-4B2E-B752-FA431516C8CE}" destId="{E0456FE7-A9E0-4140-8C67-AC72257A0DA8}" srcOrd="2" destOrd="0" presId="urn:microsoft.com/office/officeart/2005/8/layout/orgChart1"/>
    <dgm:cxn modelId="{938851A2-1A65-42FD-B90B-3C8D7C6B17D3}" type="presParOf" srcId="{09636AB5-39ED-4B2E-B752-FA431516C8CE}" destId="{F919DA75-8A43-4EBB-B794-C8CB4D4D1632}" srcOrd="3" destOrd="0" presId="urn:microsoft.com/office/officeart/2005/8/layout/orgChart1"/>
    <dgm:cxn modelId="{5C867F53-3B7F-4BB4-81E6-EA9E6A103801}" type="presParOf" srcId="{F919DA75-8A43-4EBB-B794-C8CB4D4D1632}" destId="{704D4BD5-402C-420A-BF0F-6C39F6F71B75}" srcOrd="0" destOrd="0" presId="urn:microsoft.com/office/officeart/2005/8/layout/orgChart1"/>
    <dgm:cxn modelId="{A0B8868E-90B1-42CF-946F-6FBEDF5638C7}" type="presParOf" srcId="{704D4BD5-402C-420A-BF0F-6C39F6F71B75}" destId="{F1236AC1-00F2-460B-9E16-4DCD4AFA3A6B}" srcOrd="0" destOrd="0" presId="urn:microsoft.com/office/officeart/2005/8/layout/orgChart1"/>
    <dgm:cxn modelId="{9A57A48E-8612-4627-B4A6-76671BD0C3B1}" type="presParOf" srcId="{704D4BD5-402C-420A-BF0F-6C39F6F71B75}" destId="{3EE67C1D-CE82-4B33-86D4-D6C0BF42BEB9}" srcOrd="1" destOrd="0" presId="urn:microsoft.com/office/officeart/2005/8/layout/orgChart1"/>
    <dgm:cxn modelId="{DAADC0CE-5A92-44EE-B23A-0F0C0B9C76D9}" type="presParOf" srcId="{F919DA75-8A43-4EBB-B794-C8CB4D4D1632}" destId="{6984CD15-EA95-4337-AA30-5B8FABDC5CEC}" srcOrd="1" destOrd="0" presId="urn:microsoft.com/office/officeart/2005/8/layout/orgChart1"/>
    <dgm:cxn modelId="{8656C33C-6AD3-46F0-8247-C1D22B676394}" type="presParOf" srcId="{F919DA75-8A43-4EBB-B794-C8CB4D4D1632}" destId="{C430B098-A716-46DC-A4E1-B06352907190}" srcOrd="2" destOrd="0" presId="urn:microsoft.com/office/officeart/2005/8/layout/orgChart1"/>
    <dgm:cxn modelId="{23CEAD41-5236-41B1-8624-54726CF9015B}" type="presParOf" srcId="{09636AB5-39ED-4B2E-B752-FA431516C8CE}" destId="{C68856E5-E9AD-4EAD-9245-C1DA42D9903E}" srcOrd="4" destOrd="0" presId="urn:microsoft.com/office/officeart/2005/8/layout/orgChart1"/>
    <dgm:cxn modelId="{4EC69FBB-C973-434D-A9D2-35C3CB7F2FA4}" type="presParOf" srcId="{09636AB5-39ED-4B2E-B752-FA431516C8CE}" destId="{AA1399B1-B902-41FF-BED6-8C41EA5F98D5}" srcOrd="5" destOrd="0" presId="urn:microsoft.com/office/officeart/2005/8/layout/orgChart1"/>
    <dgm:cxn modelId="{3CA1DAD5-3D46-4F1D-B606-C4C6793C9EA7}" type="presParOf" srcId="{AA1399B1-B902-41FF-BED6-8C41EA5F98D5}" destId="{FCA902D4-5662-4591-B672-8AE58F700244}" srcOrd="0" destOrd="0" presId="urn:microsoft.com/office/officeart/2005/8/layout/orgChart1"/>
    <dgm:cxn modelId="{065B5231-A1E3-4F9F-B893-0B8888E1736A}" type="presParOf" srcId="{FCA902D4-5662-4591-B672-8AE58F700244}" destId="{DF6A3359-ED0E-4C14-A2FA-688C61CF32C7}" srcOrd="0" destOrd="0" presId="urn:microsoft.com/office/officeart/2005/8/layout/orgChart1"/>
    <dgm:cxn modelId="{708C29F6-B73D-42CF-9AC3-362202932977}" type="presParOf" srcId="{FCA902D4-5662-4591-B672-8AE58F700244}" destId="{9E9A2F09-89FB-43F4-939E-E01ACBF9B836}" srcOrd="1" destOrd="0" presId="urn:microsoft.com/office/officeart/2005/8/layout/orgChart1"/>
    <dgm:cxn modelId="{497E3DD7-05E6-4B15-9351-CB03B6828581}" type="presParOf" srcId="{AA1399B1-B902-41FF-BED6-8C41EA5F98D5}" destId="{34FE9285-F589-4D6B-89CC-70D0EF1DBDE4}" srcOrd="1" destOrd="0" presId="urn:microsoft.com/office/officeart/2005/8/layout/orgChart1"/>
    <dgm:cxn modelId="{4C32D113-E8BC-4C76-A9DB-20A74A0E47C5}" type="presParOf" srcId="{AA1399B1-B902-41FF-BED6-8C41EA5F98D5}" destId="{C3148E13-E5A3-42D6-81AD-A7A8F611F581}" srcOrd="2" destOrd="0" presId="urn:microsoft.com/office/officeart/2005/8/layout/orgChart1"/>
    <dgm:cxn modelId="{C5066136-6EF1-4D1C-A238-D9085A9386B3}" type="presParOf" srcId="{FB46ADB7-9B35-455B-831D-3F3311A9A2F1}" destId="{EE88EDA0-8151-4A02-B7B3-9EC458006110}" srcOrd="2" destOrd="0" presId="urn:microsoft.com/office/officeart/2005/8/layout/orgChart1"/>
    <dgm:cxn modelId="{4C48ABBB-9339-4AB2-981A-3D2D2AE59FF6}" type="presParOf" srcId="{161297A9-CE04-4295-84B4-2932A54E45BE}" destId="{750F7BAC-16AB-44FE-9D76-B22289CB876F}" srcOrd="2" destOrd="0" presId="urn:microsoft.com/office/officeart/2005/8/layout/orgChart1"/>
    <dgm:cxn modelId="{06C4FA4C-7669-4029-BFE7-71007B489B50}" type="presParOf" srcId="{161297A9-CE04-4295-84B4-2932A54E45BE}" destId="{C571B53A-29E9-4D0B-8AF6-3A930FC28CD4}" srcOrd="3" destOrd="0" presId="urn:microsoft.com/office/officeart/2005/8/layout/orgChart1"/>
    <dgm:cxn modelId="{C61BB469-775F-4256-8F53-887099324759}" type="presParOf" srcId="{C571B53A-29E9-4D0B-8AF6-3A930FC28CD4}" destId="{BA5E0904-B9EF-40D4-86FD-3A87F6483C43}" srcOrd="0" destOrd="0" presId="urn:microsoft.com/office/officeart/2005/8/layout/orgChart1"/>
    <dgm:cxn modelId="{2C0263C6-743D-4BE1-9FCE-174AD48C9775}" type="presParOf" srcId="{BA5E0904-B9EF-40D4-86FD-3A87F6483C43}" destId="{E7C27544-209D-4E9F-9061-B2C5C59640BA}" srcOrd="0" destOrd="0" presId="urn:microsoft.com/office/officeart/2005/8/layout/orgChart1"/>
    <dgm:cxn modelId="{7900474E-4611-424E-87E4-2E51777B58CC}" type="presParOf" srcId="{BA5E0904-B9EF-40D4-86FD-3A87F6483C43}" destId="{FFF9CB7C-A561-44DC-92D1-95A9DBC8CA69}" srcOrd="1" destOrd="0" presId="urn:microsoft.com/office/officeart/2005/8/layout/orgChart1"/>
    <dgm:cxn modelId="{4790C5EE-4AD5-488B-9519-F87B95C2F467}" type="presParOf" srcId="{C571B53A-29E9-4D0B-8AF6-3A930FC28CD4}" destId="{ED4764C7-F0E3-4894-A9FA-117984F8C661}" srcOrd="1" destOrd="0" presId="urn:microsoft.com/office/officeart/2005/8/layout/orgChart1"/>
    <dgm:cxn modelId="{18C27E52-B78B-4519-9903-5E4C486257FE}" type="presParOf" srcId="{ED4764C7-F0E3-4894-A9FA-117984F8C661}" destId="{01FCDE42-80CD-431D-9955-742E00B9CCF8}" srcOrd="0" destOrd="0" presId="urn:microsoft.com/office/officeart/2005/8/layout/orgChart1"/>
    <dgm:cxn modelId="{CB6FC99E-2A8E-4FC8-BAB0-8A22A66C55CB}" type="presParOf" srcId="{ED4764C7-F0E3-4894-A9FA-117984F8C661}" destId="{A76C8E00-AE1F-4E81-B421-F5AD8BE7294C}" srcOrd="1" destOrd="0" presId="urn:microsoft.com/office/officeart/2005/8/layout/orgChart1"/>
    <dgm:cxn modelId="{49365EAA-BAC9-40FA-9CB9-9D44C3419657}" type="presParOf" srcId="{A76C8E00-AE1F-4E81-B421-F5AD8BE7294C}" destId="{05A642C0-7FE9-414C-A46D-36278DCB8752}" srcOrd="0" destOrd="0" presId="urn:microsoft.com/office/officeart/2005/8/layout/orgChart1"/>
    <dgm:cxn modelId="{44F378CC-7E9E-4320-8516-552D6629D07C}" type="presParOf" srcId="{05A642C0-7FE9-414C-A46D-36278DCB8752}" destId="{3F9ACEF7-5EE7-4D04-A91A-AB1E181C6EEC}" srcOrd="0" destOrd="0" presId="urn:microsoft.com/office/officeart/2005/8/layout/orgChart1"/>
    <dgm:cxn modelId="{A139F1BA-AEB1-42BE-98E6-3FA6DF3D78BC}" type="presParOf" srcId="{05A642C0-7FE9-414C-A46D-36278DCB8752}" destId="{7A53B500-5930-4CE7-90B0-EAC74FC8D12F}" srcOrd="1" destOrd="0" presId="urn:microsoft.com/office/officeart/2005/8/layout/orgChart1"/>
    <dgm:cxn modelId="{A315C1F3-DDB8-4349-8C75-7A5ED700DFEB}" type="presParOf" srcId="{A76C8E00-AE1F-4E81-B421-F5AD8BE7294C}" destId="{FAD9011D-5767-4AF4-A2B2-0159F303BA4C}" srcOrd="1" destOrd="0" presId="urn:microsoft.com/office/officeart/2005/8/layout/orgChart1"/>
    <dgm:cxn modelId="{CDE46673-3A31-4B8B-928D-AE8DD3C7DB99}" type="presParOf" srcId="{A76C8E00-AE1F-4E81-B421-F5AD8BE7294C}" destId="{1AE49935-4916-402D-A2D2-2BB5C768A907}" srcOrd="2" destOrd="0" presId="urn:microsoft.com/office/officeart/2005/8/layout/orgChart1"/>
    <dgm:cxn modelId="{31C17C35-37C0-45EA-AAE4-0128D0035659}" type="presParOf" srcId="{ED4764C7-F0E3-4894-A9FA-117984F8C661}" destId="{E9F99F5B-91E1-4219-A0FA-AA485C879EF9}" srcOrd="2" destOrd="0" presId="urn:microsoft.com/office/officeart/2005/8/layout/orgChart1"/>
    <dgm:cxn modelId="{4DFCB714-8B74-4535-A319-25F2BDB6495A}" type="presParOf" srcId="{ED4764C7-F0E3-4894-A9FA-117984F8C661}" destId="{342EC04A-85B3-4F57-BDBB-094C767B2909}" srcOrd="3" destOrd="0" presId="urn:microsoft.com/office/officeart/2005/8/layout/orgChart1"/>
    <dgm:cxn modelId="{A1503F66-DB92-4CA3-A28D-B6B2B978049E}" type="presParOf" srcId="{342EC04A-85B3-4F57-BDBB-094C767B2909}" destId="{EBAD8C18-8F0D-46BE-897A-66482C867319}" srcOrd="0" destOrd="0" presId="urn:microsoft.com/office/officeart/2005/8/layout/orgChart1"/>
    <dgm:cxn modelId="{5D70B8A2-3F48-4891-AC1F-19B6B036303E}" type="presParOf" srcId="{EBAD8C18-8F0D-46BE-897A-66482C867319}" destId="{BCA7F9FE-5A05-4C4E-95AC-D51C5DA51639}" srcOrd="0" destOrd="0" presId="urn:microsoft.com/office/officeart/2005/8/layout/orgChart1"/>
    <dgm:cxn modelId="{F0EB37B0-3830-4A5A-963D-C90F2DAF71AA}" type="presParOf" srcId="{EBAD8C18-8F0D-46BE-897A-66482C867319}" destId="{DC9C2669-8324-47B5-992F-B59393A91F32}" srcOrd="1" destOrd="0" presId="urn:microsoft.com/office/officeart/2005/8/layout/orgChart1"/>
    <dgm:cxn modelId="{8AC2A1C1-3765-4958-8615-E5D28CA17BE5}" type="presParOf" srcId="{342EC04A-85B3-4F57-BDBB-094C767B2909}" destId="{5523378A-CCB5-4890-8CB6-5502D639FEC5}" srcOrd="1" destOrd="0" presId="urn:microsoft.com/office/officeart/2005/8/layout/orgChart1"/>
    <dgm:cxn modelId="{5053931B-F596-400A-AD3E-B4138AB63315}" type="presParOf" srcId="{342EC04A-85B3-4F57-BDBB-094C767B2909}" destId="{BC47CA50-8BE1-44AA-B732-E513734EF7B5}" srcOrd="2" destOrd="0" presId="urn:microsoft.com/office/officeart/2005/8/layout/orgChart1"/>
    <dgm:cxn modelId="{2632B0FE-7032-4C6F-9C1A-204799F66587}" type="presParOf" srcId="{ED4764C7-F0E3-4894-A9FA-117984F8C661}" destId="{92177813-0E37-4E2D-867A-932C6EA40B4F}" srcOrd="4" destOrd="0" presId="urn:microsoft.com/office/officeart/2005/8/layout/orgChart1"/>
    <dgm:cxn modelId="{439791B3-0FA0-48FA-A3AD-CBFCBB531741}" type="presParOf" srcId="{ED4764C7-F0E3-4894-A9FA-117984F8C661}" destId="{02BF3C34-85C9-4575-94F5-3CC5DD367E38}" srcOrd="5" destOrd="0" presId="urn:microsoft.com/office/officeart/2005/8/layout/orgChart1"/>
    <dgm:cxn modelId="{83830079-B138-48F5-B0A7-E92A220F7816}" type="presParOf" srcId="{02BF3C34-85C9-4575-94F5-3CC5DD367E38}" destId="{D6575276-1550-41B1-BDEC-7719B1E02F9A}" srcOrd="0" destOrd="0" presId="urn:microsoft.com/office/officeart/2005/8/layout/orgChart1"/>
    <dgm:cxn modelId="{E1FE605D-E8C1-4759-9C7B-B3A710733382}" type="presParOf" srcId="{D6575276-1550-41B1-BDEC-7719B1E02F9A}" destId="{56CEED2A-D8ED-4875-8491-5C5F31D9EA50}" srcOrd="0" destOrd="0" presId="urn:microsoft.com/office/officeart/2005/8/layout/orgChart1"/>
    <dgm:cxn modelId="{4E58CC17-03DF-477B-B251-9474BA147920}" type="presParOf" srcId="{D6575276-1550-41B1-BDEC-7719B1E02F9A}" destId="{FC385300-A153-4CDD-8C91-CCA0D9EB7A64}" srcOrd="1" destOrd="0" presId="urn:microsoft.com/office/officeart/2005/8/layout/orgChart1"/>
    <dgm:cxn modelId="{6F92142F-1B44-4385-AA9B-498D9585D788}" type="presParOf" srcId="{02BF3C34-85C9-4575-94F5-3CC5DD367E38}" destId="{026CE86B-8F93-4250-A78D-31F6343E793E}" srcOrd="1" destOrd="0" presId="urn:microsoft.com/office/officeart/2005/8/layout/orgChart1"/>
    <dgm:cxn modelId="{81268186-E74D-4792-850C-6CAF54DAA1B8}" type="presParOf" srcId="{02BF3C34-85C9-4575-94F5-3CC5DD367E38}" destId="{3D8F5BAC-490B-4386-8AB5-69C1C178378D}" srcOrd="2" destOrd="0" presId="urn:microsoft.com/office/officeart/2005/8/layout/orgChart1"/>
    <dgm:cxn modelId="{C9B8D963-EDDB-4F21-B1E4-B95B592ACBEE}" type="presParOf" srcId="{C571B53A-29E9-4D0B-8AF6-3A930FC28CD4}" destId="{EFE35003-F319-4F7B-9F6B-07E80A4C19C8}" srcOrd="2" destOrd="0" presId="urn:microsoft.com/office/officeart/2005/8/layout/orgChart1"/>
    <dgm:cxn modelId="{C7C78F99-2A47-4368-866B-A8486C701FDA}" type="presParOf" srcId="{8140AEA2-C400-4472-8297-465AEB0D8A8D}" destId="{F7D97743-A611-44F5-B592-5BFAB279ABD0}" srcOrd="2" destOrd="0" presId="urn:microsoft.com/office/officeart/2005/8/layout/orgChart1"/>
    <dgm:cxn modelId="{3EBCD18F-1BAA-4D70-BF47-E3AAF353E271}" type="presParOf" srcId="{72BDDC82-DB6C-4A4E-A089-FF79F62E8E4F}" destId="{566FD64D-513C-4AD2-A4E6-004E1A53DE26}" srcOrd="2" destOrd="0" presId="urn:microsoft.com/office/officeart/2005/8/layout/orgChart1"/>
    <dgm:cxn modelId="{40E29268-ED34-4D16-9600-7DE4EB5EB9A9}" type="presParOf" srcId="{72BDDC82-DB6C-4A4E-A089-FF79F62E8E4F}" destId="{264276C4-1990-42A6-BCD7-FD3C37BBC7B9}" srcOrd="3" destOrd="0" presId="urn:microsoft.com/office/officeart/2005/8/layout/orgChart1"/>
    <dgm:cxn modelId="{872923E1-7F44-46B4-80B8-F79555283722}" type="presParOf" srcId="{264276C4-1990-42A6-BCD7-FD3C37BBC7B9}" destId="{2025B656-4AAB-46E1-8662-9E720EC6BA73}" srcOrd="0" destOrd="0" presId="urn:microsoft.com/office/officeart/2005/8/layout/orgChart1"/>
    <dgm:cxn modelId="{64CF6C23-3512-461A-9C00-AA69D62385EA}" type="presParOf" srcId="{2025B656-4AAB-46E1-8662-9E720EC6BA73}" destId="{5788365D-3873-4D5B-BFA0-B367EA28B101}" srcOrd="0" destOrd="0" presId="urn:microsoft.com/office/officeart/2005/8/layout/orgChart1"/>
    <dgm:cxn modelId="{5DA69586-6653-428E-AA39-76003076FC32}" type="presParOf" srcId="{2025B656-4AAB-46E1-8662-9E720EC6BA73}" destId="{DB12C7D3-D161-4C60-9E5B-66ED95827EC5}" srcOrd="1" destOrd="0" presId="urn:microsoft.com/office/officeart/2005/8/layout/orgChart1"/>
    <dgm:cxn modelId="{4DAD9F35-1B93-4F80-8240-5F8478C8F2E3}" type="presParOf" srcId="{264276C4-1990-42A6-BCD7-FD3C37BBC7B9}" destId="{73559F79-78B7-426A-A958-45ECFFB55607}" srcOrd="1" destOrd="0" presId="urn:microsoft.com/office/officeart/2005/8/layout/orgChart1"/>
    <dgm:cxn modelId="{A94456EE-5A3A-4B2C-874D-9554FACEAFB5}" type="presParOf" srcId="{73559F79-78B7-426A-A958-45ECFFB55607}" destId="{917B2C30-9E92-48F3-B411-90324D64A60D}" srcOrd="0" destOrd="0" presId="urn:microsoft.com/office/officeart/2005/8/layout/orgChart1"/>
    <dgm:cxn modelId="{4AEE56C5-E3A2-46B1-844B-298DC9ACA0EF}" type="presParOf" srcId="{73559F79-78B7-426A-A958-45ECFFB55607}" destId="{57446EC7-0760-48C2-AA48-C3E396E21E27}" srcOrd="1" destOrd="0" presId="urn:microsoft.com/office/officeart/2005/8/layout/orgChart1"/>
    <dgm:cxn modelId="{36C569B4-3E1B-43E9-8CE1-F128DF807673}" type="presParOf" srcId="{57446EC7-0760-48C2-AA48-C3E396E21E27}" destId="{A9B1983E-BC2D-4D25-B838-1656961DD2DD}" srcOrd="0" destOrd="0" presId="urn:microsoft.com/office/officeart/2005/8/layout/orgChart1"/>
    <dgm:cxn modelId="{72F8D96D-C703-4B9F-AAF7-BBBE9D0C2381}" type="presParOf" srcId="{A9B1983E-BC2D-4D25-B838-1656961DD2DD}" destId="{4B47B6F9-A1CC-406B-BA1F-21A0F2288898}" srcOrd="0" destOrd="0" presId="urn:microsoft.com/office/officeart/2005/8/layout/orgChart1"/>
    <dgm:cxn modelId="{BFC0B360-67EC-4241-8719-7773D532A949}" type="presParOf" srcId="{A9B1983E-BC2D-4D25-B838-1656961DD2DD}" destId="{E5D22F0F-2936-4F88-80C2-3B43D3CB76DE}" srcOrd="1" destOrd="0" presId="urn:microsoft.com/office/officeart/2005/8/layout/orgChart1"/>
    <dgm:cxn modelId="{FE8F26BC-54A5-469A-9175-E8D3A902C443}" type="presParOf" srcId="{57446EC7-0760-48C2-AA48-C3E396E21E27}" destId="{449EDEBC-B016-4F46-B5A9-B1248385F87A}" srcOrd="1" destOrd="0" presId="urn:microsoft.com/office/officeart/2005/8/layout/orgChart1"/>
    <dgm:cxn modelId="{3C4C443F-41DA-44FF-9F41-C3CDFA3FA12E}" type="presParOf" srcId="{57446EC7-0760-48C2-AA48-C3E396E21E27}" destId="{1653AE34-2150-4798-8D8A-60E12B3E7DB2}" srcOrd="2" destOrd="0" presId="urn:microsoft.com/office/officeart/2005/8/layout/orgChart1"/>
    <dgm:cxn modelId="{6617207C-98D3-4CA1-90C1-10880B388B8E}" type="presParOf" srcId="{73559F79-78B7-426A-A958-45ECFFB55607}" destId="{A203D4CF-0487-43CF-9DDC-990260EAAEB2}" srcOrd="2" destOrd="0" presId="urn:microsoft.com/office/officeart/2005/8/layout/orgChart1"/>
    <dgm:cxn modelId="{581990FB-6E54-42B1-BFB7-6AC699293528}" type="presParOf" srcId="{73559F79-78B7-426A-A958-45ECFFB55607}" destId="{D56BC0AC-FE3E-421E-8430-CB5C9E9E0A59}" srcOrd="3" destOrd="0" presId="urn:microsoft.com/office/officeart/2005/8/layout/orgChart1"/>
    <dgm:cxn modelId="{23283E42-37FD-48A8-9CA8-49B28E977D3D}" type="presParOf" srcId="{D56BC0AC-FE3E-421E-8430-CB5C9E9E0A59}" destId="{E5E25141-C890-41CF-8FAF-82E0EF7F439A}" srcOrd="0" destOrd="0" presId="urn:microsoft.com/office/officeart/2005/8/layout/orgChart1"/>
    <dgm:cxn modelId="{649046D6-C3B9-41E7-8C3E-BB076B4235D0}" type="presParOf" srcId="{E5E25141-C890-41CF-8FAF-82E0EF7F439A}" destId="{D44830F8-D23B-4BE4-94BB-167EFCB835CA}" srcOrd="0" destOrd="0" presId="urn:microsoft.com/office/officeart/2005/8/layout/orgChart1"/>
    <dgm:cxn modelId="{C87C7F21-AB3E-4263-AE47-9DE62EFF4231}" type="presParOf" srcId="{E5E25141-C890-41CF-8FAF-82E0EF7F439A}" destId="{D8387DC0-5580-43BE-B65E-D96A2BE3F1A1}" srcOrd="1" destOrd="0" presId="urn:microsoft.com/office/officeart/2005/8/layout/orgChart1"/>
    <dgm:cxn modelId="{F9659278-0235-4B02-BF0D-CA94724BB7CE}" type="presParOf" srcId="{D56BC0AC-FE3E-421E-8430-CB5C9E9E0A59}" destId="{1B572E5C-6446-4B12-A52A-EB5A32177C86}" srcOrd="1" destOrd="0" presId="urn:microsoft.com/office/officeart/2005/8/layout/orgChart1"/>
    <dgm:cxn modelId="{62C184F2-8FEF-4A65-A581-90B50129ED12}" type="presParOf" srcId="{1B572E5C-6446-4B12-A52A-EB5A32177C86}" destId="{DF3DE91D-23DF-478C-9E9B-A5ACB5E30964}" srcOrd="0" destOrd="0" presId="urn:microsoft.com/office/officeart/2005/8/layout/orgChart1"/>
    <dgm:cxn modelId="{7FA34AE1-3089-41D7-8238-181B7CA26D40}" type="presParOf" srcId="{1B572E5C-6446-4B12-A52A-EB5A32177C86}" destId="{93A76585-4675-493C-B9BC-88226F58B17C}" srcOrd="1" destOrd="0" presId="urn:microsoft.com/office/officeart/2005/8/layout/orgChart1"/>
    <dgm:cxn modelId="{27BA5369-1C8E-45DC-B1D4-356B02E05E16}" type="presParOf" srcId="{93A76585-4675-493C-B9BC-88226F58B17C}" destId="{1F4E837F-6693-4997-B030-9FFCD55521EB}" srcOrd="0" destOrd="0" presId="urn:microsoft.com/office/officeart/2005/8/layout/orgChart1"/>
    <dgm:cxn modelId="{0CC6E138-248F-4978-BA48-4B39F3CA9A43}" type="presParOf" srcId="{1F4E837F-6693-4997-B030-9FFCD55521EB}" destId="{04936442-5695-4004-A17A-16A42E2C56A4}" srcOrd="0" destOrd="0" presId="urn:microsoft.com/office/officeart/2005/8/layout/orgChart1"/>
    <dgm:cxn modelId="{F0B79E98-E307-4791-9D55-128F4D99178E}" type="presParOf" srcId="{1F4E837F-6693-4997-B030-9FFCD55521EB}" destId="{658D2021-58A0-43A3-8256-E7AE4B351A99}" srcOrd="1" destOrd="0" presId="urn:microsoft.com/office/officeart/2005/8/layout/orgChart1"/>
    <dgm:cxn modelId="{1AD0E063-8E1D-42DF-A5E6-83BE743E9467}" type="presParOf" srcId="{93A76585-4675-493C-B9BC-88226F58B17C}" destId="{F7C67601-81BE-449A-8E1D-F2528E75D535}" srcOrd="1" destOrd="0" presId="urn:microsoft.com/office/officeart/2005/8/layout/orgChart1"/>
    <dgm:cxn modelId="{53614865-2B99-4DC4-BC57-287C3E0585DB}" type="presParOf" srcId="{93A76585-4675-493C-B9BC-88226F58B17C}" destId="{1DBF0BED-87FD-41AD-9DAD-22C0BEF13AAE}" srcOrd="2" destOrd="0" presId="urn:microsoft.com/office/officeart/2005/8/layout/orgChart1"/>
    <dgm:cxn modelId="{2DA63742-47D8-4028-9C5A-1C7B180182B5}" type="presParOf" srcId="{1B572E5C-6446-4B12-A52A-EB5A32177C86}" destId="{D21B2C31-01CA-421A-83DA-56C912579296}" srcOrd="2" destOrd="0" presId="urn:microsoft.com/office/officeart/2005/8/layout/orgChart1"/>
    <dgm:cxn modelId="{E1178387-255F-4F14-ADAD-CDAAD07B2F06}" type="presParOf" srcId="{1B572E5C-6446-4B12-A52A-EB5A32177C86}" destId="{B8F9A417-84C8-453C-930F-DE1BEC51E253}" srcOrd="3" destOrd="0" presId="urn:microsoft.com/office/officeart/2005/8/layout/orgChart1"/>
    <dgm:cxn modelId="{C6A7861A-FDDD-4259-863D-13A93A2630D4}" type="presParOf" srcId="{B8F9A417-84C8-453C-930F-DE1BEC51E253}" destId="{FC08FFB2-C0E2-40D8-8CBC-4F072E5721D2}" srcOrd="0" destOrd="0" presId="urn:microsoft.com/office/officeart/2005/8/layout/orgChart1"/>
    <dgm:cxn modelId="{D6657FF1-0D8A-4348-A1BD-14F034C4BBFA}" type="presParOf" srcId="{FC08FFB2-C0E2-40D8-8CBC-4F072E5721D2}" destId="{D0A367B7-B6AE-4AE3-B3C2-1FA8C6A82F85}" srcOrd="0" destOrd="0" presId="urn:microsoft.com/office/officeart/2005/8/layout/orgChart1"/>
    <dgm:cxn modelId="{AD603224-C217-4756-91EA-1BD2467508CC}" type="presParOf" srcId="{FC08FFB2-C0E2-40D8-8CBC-4F072E5721D2}" destId="{89DE7E87-F75C-4F2C-B819-1103217E73A9}" srcOrd="1" destOrd="0" presId="urn:microsoft.com/office/officeart/2005/8/layout/orgChart1"/>
    <dgm:cxn modelId="{D045C82E-4615-4D39-80C9-26C83BDCFC48}" type="presParOf" srcId="{B8F9A417-84C8-453C-930F-DE1BEC51E253}" destId="{8C22F6AE-FDD9-401F-968E-20A6A5C9B16A}" srcOrd="1" destOrd="0" presId="urn:microsoft.com/office/officeart/2005/8/layout/orgChart1"/>
    <dgm:cxn modelId="{EAADFD5E-53A3-4C76-B5B5-3AD647555611}" type="presParOf" srcId="{B8F9A417-84C8-453C-930F-DE1BEC51E253}" destId="{7B8E4AE9-6FBA-4305-AE24-C2C1FB45B2A2}" srcOrd="2" destOrd="0" presId="urn:microsoft.com/office/officeart/2005/8/layout/orgChart1"/>
    <dgm:cxn modelId="{F559B85E-D8FB-4186-B9C8-2D3BF0060B60}" type="presParOf" srcId="{1B572E5C-6446-4B12-A52A-EB5A32177C86}" destId="{588255EE-D253-4AFD-BAF7-06FF67CE5470}" srcOrd="4" destOrd="0" presId="urn:microsoft.com/office/officeart/2005/8/layout/orgChart1"/>
    <dgm:cxn modelId="{8A86E622-6B62-40D8-B629-3756925CADA3}" type="presParOf" srcId="{1B572E5C-6446-4B12-A52A-EB5A32177C86}" destId="{E425CC58-9A6F-4977-B05B-A6FFA41DF06F}" srcOrd="5" destOrd="0" presId="urn:microsoft.com/office/officeart/2005/8/layout/orgChart1"/>
    <dgm:cxn modelId="{F7066E78-55AF-451D-A741-20AC1F5AD7B9}" type="presParOf" srcId="{E425CC58-9A6F-4977-B05B-A6FFA41DF06F}" destId="{EB6DF1C4-6C57-4E36-9B06-DD0BB8A65D02}" srcOrd="0" destOrd="0" presId="urn:microsoft.com/office/officeart/2005/8/layout/orgChart1"/>
    <dgm:cxn modelId="{4726EA01-BE78-466B-8AF7-4E3016FAAC02}" type="presParOf" srcId="{EB6DF1C4-6C57-4E36-9B06-DD0BB8A65D02}" destId="{8B67A144-3253-4379-8E7E-BEB70F40B185}" srcOrd="0" destOrd="0" presId="urn:microsoft.com/office/officeart/2005/8/layout/orgChart1"/>
    <dgm:cxn modelId="{E23AFCA9-1D0D-438F-A9E8-0E8757DB7B0D}" type="presParOf" srcId="{EB6DF1C4-6C57-4E36-9B06-DD0BB8A65D02}" destId="{B13B64D3-3793-42DD-BFD6-47833EB0CF8A}" srcOrd="1" destOrd="0" presId="urn:microsoft.com/office/officeart/2005/8/layout/orgChart1"/>
    <dgm:cxn modelId="{A47E23D5-AE31-4D01-950D-E611F7F403C0}" type="presParOf" srcId="{E425CC58-9A6F-4977-B05B-A6FFA41DF06F}" destId="{AC0EED7E-5797-49F2-B79A-D89C0DA7C165}" srcOrd="1" destOrd="0" presId="urn:microsoft.com/office/officeart/2005/8/layout/orgChart1"/>
    <dgm:cxn modelId="{E411C353-CF55-4BD7-89EE-DBF52B18E481}" type="presParOf" srcId="{E425CC58-9A6F-4977-B05B-A6FFA41DF06F}" destId="{A3361111-7870-4400-A891-EB333D97336D}" srcOrd="2" destOrd="0" presId="urn:microsoft.com/office/officeart/2005/8/layout/orgChart1"/>
    <dgm:cxn modelId="{43657C35-F7B8-458E-93AA-613F98FF4E7F}" type="presParOf" srcId="{D56BC0AC-FE3E-421E-8430-CB5C9E9E0A59}" destId="{DF8D3DA3-EB25-41BF-B3AA-B8765E5BE289}" srcOrd="2" destOrd="0" presId="urn:microsoft.com/office/officeart/2005/8/layout/orgChart1"/>
    <dgm:cxn modelId="{CEDF4A8B-E7AD-41C2-9751-094336FA7B53}" type="presParOf" srcId="{264276C4-1990-42A6-BCD7-FD3C37BBC7B9}" destId="{2DC5F2F7-69DD-4B98-9B6A-59A156286938}" srcOrd="2" destOrd="0" presId="urn:microsoft.com/office/officeart/2005/8/layout/orgChart1"/>
    <dgm:cxn modelId="{6EC00651-42D9-40B3-BC40-DF201E2DD642}" type="presParOf" srcId="{72BDDC82-DB6C-4A4E-A089-FF79F62E8E4F}" destId="{4EBD3DBE-1DC5-489E-B696-AD75DBF02B3F}" srcOrd="4" destOrd="0" presId="urn:microsoft.com/office/officeart/2005/8/layout/orgChart1"/>
    <dgm:cxn modelId="{E9FE0D2F-081D-476A-ACE3-63A885F59F45}" type="presParOf" srcId="{72BDDC82-DB6C-4A4E-A089-FF79F62E8E4F}" destId="{44AAFE3D-09C2-4C67-BBBD-24E0BCEF52B9}" srcOrd="5" destOrd="0" presId="urn:microsoft.com/office/officeart/2005/8/layout/orgChart1"/>
    <dgm:cxn modelId="{8C724E66-EF90-4B38-91EE-4A1E271ACA88}" type="presParOf" srcId="{44AAFE3D-09C2-4C67-BBBD-24E0BCEF52B9}" destId="{03F42023-F1BF-4758-A955-AC652526E9D3}" srcOrd="0" destOrd="0" presId="urn:microsoft.com/office/officeart/2005/8/layout/orgChart1"/>
    <dgm:cxn modelId="{521A055C-B686-4E7A-B0FE-D39A7F0D0795}" type="presParOf" srcId="{03F42023-F1BF-4758-A955-AC652526E9D3}" destId="{B33451A7-F791-4E11-BBE2-498A772365AC}" srcOrd="0" destOrd="0" presId="urn:microsoft.com/office/officeart/2005/8/layout/orgChart1"/>
    <dgm:cxn modelId="{44EA03CF-3B3A-4A38-8269-62E76CE53D56}" type="presParOf" srcId="{03F42023-F1BF-4758-A955-AC652526E9D3}" destId="{7A9CBD08-13D7-491F-B4B7-EF7CB90775FF}" srcOrd="1" destOrd="0" presId="urn:microsoft.com/office/officeart/2005/8/layout/orgChart1"/>
    <dgm:cxn modelId="{57806FAB-7F0E-41CA-B4C8-C0BBE635564B}" type="presParOf" srcId="{44AAFE3D-09C2-4C67-BBBD-24E0BCEF52B9}" destId="{E49434D9-BF51-4D71-86B6-8BD39594B95B}" srcOrd="1" destOrd="0" presId="urn:microsoft.com/office/officeart/2005/8/layout/orgChart1"/>
    <dgm:cxn modelId="{DEA37EB1-750B-467C-80BC-879BD73EFF3B}" type="presParOf" srcId="{E49434D9-BF51-4D71-86B6-8BD39594B95B}" destId="{8C843626-6BC6-42DE-93CB-374511C8F249}" srcOrd="0" destOrd="0" presId="urn:microsoft.com/office/officeart/2005/8/layout/orgChart1"/>
    <dgm:cxn modelId="{4E85E556-E29F-400C-841F-06D3270A4733}" type="presParOf" srcId="{E49434D9-BF51-4D71-86B6-8BD39594B95B}" destId="{EF1F0F6B-3392-4A9A-B74F-56C3F3F450B9}" srcOrd="1" destOrd="0" presId="urn:microsoft.com/office/officeart/2005/8/layout/orgChart1"/>
    <dgm:cxn modelId="{E4FBE1D4-55AC-4F3C-98EB-6195AED2B2F5}" type="presParOf" srcId="{EF1F0F6B-3392-4A9A-B74F-56C3F3F450B9}" destId="{8EC5FC51-3E00-4068-AA04-D153C512FCCA}" srcOrd="0" destOrd="0" presId="urn:microsoft.com/office/officeart/2005/8/layout/orgChart1"/>
    <dgm:cxn modelId="{A659805F-DB07-4101-BB4F-686F35297780}" type="presParOf" srcId="{8EC5FC51-3E00-4068-AA04-D153C512FCCA}" destId="{8DAFC35A-62D9-4E01-B248-791EE00B62EB}" srcOrd="0" destOrd="0" presId="urn:microsoft.com/office/officeart/2005/8/layout/orgChart1"/>
    <dgm:cxn modelId="{54437451-43AF-46A8-B716-871765C2D609}" type="presParOf" srcId="{8EC5FC51-3E00-4068-AA04-D153C512FCCA}" destId="{960BB431-2FB6-4414-A4DA-CE569DE02E5F}" srcOrd="1" destOrd="0" presId="urn:microsoft.com/office/officeart/2005/8/layout/orgChart1"/>
    <dgm:cxn modelId="{D551E9AD-DDD3-4515-89D2-F4E2C118C55C}" type="presParOf" srcId="{EF1F0F6B-3392-4A9A-B74F-56C3F3F450B9}" destId="{BD12014D-2CBD-42CD-AF73-7A2D7CF723B8}" srcOrd="1" destOrd="0" presId="urn:microsoft.com/office/officeart/2005/8/layout/orgChart1"/>
    <dgm:cxn modelId="{39A0B1BB-603F-4084-BA20-B1AF83B4C9DB}" type="presParOf" srcId="{EF1F0F6B-3392-4A9A-B74F-56C3F3F450B9}" destId="{E270D8F0-DB5E-44BB-B9F7-9DF41211FCB1}" srcOrd="2" destOrd="0" presId="urn:microsoft.com/office/officeart/2005/8/layout/orgChart1"/>
    <dgm:cxn modelId="{08C3D3AF-77D8-427B-8573-85DAADD96E2A}" type="presParOf" srcId="{E49434D9-BF51-4D71-86B6-8BD39594B95B}" destId="{ADBE9C64-4F74-4A45-ACE7-AC2248402B7B}" srcOrd="2" destOrd="0" presId="urn:microsoft.com/office/officeart/2005/8/layout/orgChart1"/>
    <dgm:cxn modelId="{7A9D40B7-944F-413F-85BD-3DA727206FAB}" type="presParOf" srcId="{E49434D9-BF51-4D71-86B6-8BD39594B95B}" destId="{7A26A500-8040-49B4-A018-80A0D8187418}" srcOrd="3" destOrd="0" presId="urn:microsoft.com/office/officeart/2005/8/layout/orgChart1"/>
    <dgm:cxn modelId="{11871A8C-DED6-431C-A19C-CE1BAEEFBCF2}" type="presParOf" srcId="{7A26A500-8040-49B4-A018-80A0D8187418}" destId="{F37D949E-0F56-47D6-850B-D45D460836E7}" srcOrd="0" destOrd="0" presId="urn:microsoft.com/office/officeart/2005/8/layout/orgChart1"/>
    <dgm:cxn modelId="{4149B08B-9D20-4B24-BF46-DE5D42BA6A4C}" type="presParOf" srcId="{F37D949E-0F56-47D6-850B-D45D460836E7}" destId="{BBF91BD4-7A11-40AA-B6EB-9D29E8630E66}" srcOrd="0" destOrd="0" presId="urn:microsoft.com/office/officeart/2005/8/layout/orgChart1"/>
    <dgm:cxn modelId="{5ED86679-1259-41C8-90EF-8FFB3B5A8003}" type="presParOf" srcId="{F37D949E-0F56-47D6-850B-D45D460836E7}" destId="{098924F4-98C4-4990-97C3-2F13385D61E2}" srcOrd="1" destOrd="0" presId="urn:microsoft.com/office/officeart/2005/8/layout/orgChart1"/>
    <dgm:cxn modelId="{4C7DA9E2-593A-464B-BAE8-19B98ED06430}" type="presParOf" srcId="{7A26A500-8040-49B4-A018-80A0D8187418}" destId="{DBC3D534-752E-48C0-A5CC-37AD5FB21062}" srcOrd="1" destOrd="0" presId="urn:microsoft.com/office/officeart/2005/8/layout/orgChart1"/>
    <dgm:cxn modelId="{8DE5A1BD-FAAF-41CC-8B18-A61E8059FEB5}" type="presParOf" srcId="{7A26A500-8040-49B4-A018-80A0D8187418}" destId="{DA78D33C-2E55-468A-B02C-C6733C78D993}" srcOrd="2" destOrd="0" presId="urn:microsoft.com/office/officeart/2005/8/layout/orgChart1"/>
    <dgm:cxn modelId="{EF9CB938-B8B7-46AA-9B0F-7AA4E7198553}" type="presParOf" srcId="{E49434D9-BF51-4D71-86B6-8BD39594B95B}" destId="{4B569012-7FBE-495B-8B2F-53ACCAB65FA3}" srcOrd="4" destOrd="0" presId="urn:microsoft.com/office/officeart/2005/8/layout/orgChart1"/>
    <dgm:cxn modelId="{5BA7F6C3-7A90-4881-9BFC-C799C2A395BF}" type="presParOf" srcId="{E49434D9-BF51-4D71-86B6-8BD39594B95B}" destId="{8B466312-92EB-4380-A6ED-404936DFAEDE}" srcOrd="5" destOrd="0" presId="urn:microsoft.com/office/officeart/2005/8/layout/orgChart1"/>
    <dgm:cxn modelId="{F72A7540-6108-4EEE-9258-3A7F8D1F3147}" type="presParOf" srcId="{8B466312-92EB-4380-A6ED-404936DFAEDE}" destId="{5E07D6BA-F420-49ED-93D1-43B3D8163B20}" srcOrd="0" destOrd="0" presId="urn:microsoft.com/office/officeart/2005/8/layout/orgChart1"/>
    <dgm:cxn modelId="{6A55B74A-A676-48F8-8DF9-C14EF5BF7BA4}" type="presParOf" srcId="{5E07D6BA-F420-49ED-93D1-43B3D8163B20}" destId="{779E250B-48F3-4849-B4BC-4EE44CF523CC}" srcOrd="0" destOrd="0" presId="urn:microsoft.com/office/officeart/2005/8/layout/orgChart1"/>
    <dgm:cxn modelId="{550061B7-1FDF-4140-B9B3-E737E77689E0}" type="presParOf" srcId="{5E07D6BA-F420-49ED-93D1-43B3D8163B20}" destId="{A7013654-30A1-43FF-90E1-0264FB7B16F5}" srcOrd="1" destOrd="0" presId="urn:microsoft.com/office/officeart/2005/8/layout/orgChart1"/>
    <dgm:cxn modelId="{3CBC5996-EFDA-40A6-8808-7E0349CD1377}" type="presParOf" srcId="{8B466312-92EB-4380-A6ED-404936DFAEDE}" destId="{8097840A-A729-4F5C-9282-CCA1C420D995}" srcOrd="1" destOrd="0" presId="urn:microsoft.com/office/officeart/2005/8/layout/orgChart1"/>
    <dgm:cxn modelId="{E947BE73-E164-4007-AF67-4D267755BD7E}" type="presParOf" srcId="{8B466312-92EB-4380-A6ED-404936DFAEDE}" destId="{C204D2C0-FA55-4F1C-ACAA-80D121B90E4A}" srcOrd="2" destOrd="0" presId="urn:microsoft.com/office/officeart/2005/8/layout/orgChart1"/>
    <dgm:cxn modelId="{DC2D6355-8630-49F1-BB16-AE62FCCACFA8}" type="presParOf" srcId="{44AAFE3D-09C2-4C67-BBBD-24E0BCEF52B9}" destId="{B9BFC9DE-62EA-4AD9-BEF0-A085E7E03CCB}" srcOrd="2" destOrd="0" presId="urn:microsoft.com/office/officeart/2005/8/layout/orgChart1"/>
    <dgm:cxn modelId="{01DF3CFA-2FF9-429A-A8F7-C6167A82DCDF}" type="presParOf" srcId="{912DC632-B909-4E6C-BB7B-AC36244B0509}" destId="{6ED3E89A-4130-44DA-B5B6-E47DA7F088A0}" srcOrd="2" destOrd="0" presId="urn:microsoft.com/office/officeart/2005/8/layout/orgChart1"/>
    <dgm:cxn modelId="{EF9EE6D0-46BA-4008-8BBD-C8D418F423D2}" type="presParOf" srcId="{6C809BE1-F06B-4E0C-AE11-30B8A5F14CDD}" destId="{615294D5-C5BA-48E0-A3F9-BE6FE120C8D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3EC696-2E3A-4964-9E1D-B2D4CD7B6EA7}" type="doc">
      <dgm:prSet loTypeId="urn:microsoft.com/office/officeart/2005/8/layout/orgChart1" loCatId="hierarchy" qsTypeId="urn:microsoft.com/office/officeart/2005/8/quickstyle/simple2" qsCatId="simple" csTypeId="urn:microsoft.com/office/officeart/2005/8/colors/colorful3" csCatId="colorful" phldr="1"/>
      <dgm:spPr/>
      <dgm:t>
        <a:bodyPr/>
        <a:lstStyle/>
        <a:p>
          <a:endParaRPr lang="en-US"/>
        </a:p>
      </dgm:t>
    </dgm:pt>
    <dgm:pt modelId="{ED3DF841-1F89-4DBB-9C63-797093D6A882}">
      <dgm:prSet phldrT="[Text]" custT="1"/>
      <dgm:spPr/>
      <dgm:t>
        <a:bodyPr/>
        <a:lstStyle/>
        <a:p>
          <a:r>
            <a:rPr lang="en-US" sz="1800" dirty="0"/>
            <a:t>CLASS</a:t>
          </a:r>
        </a:p>
      </dgm:t>
    </dgm:pt>
    <dgm:pt modelId="{41DC380F-6426-463B-B1D6-41C78C2C4615}" type="parTrans" cxnId="{C883D912-A6BA-46C3-94DD-1C8F50D4113B}">
      <dgm:prSet/>
      <dgm:spPr/>
      <dgm:t>
        <a:bodyPr/>
        <a:lstStyle/>
        <a:p>
          <a:endParaRPr lang="en-US"/>
        </a:p>
      </dgm:t>
    </dgm:pt>
    <dgm:pt modelId="{2D933765-2EA0-433B-B421-A2D6DB79FD04}" type="sibTrans" cxnId="{C883D912-A6BA-46C3-94DD-1C8F50D4113B}">
      <dgm:prSet/>
      <dgm:spPr/>
      <dgm:t>
        <a:bodyPr/>
        <a:lstStyle/>
        <a:p>
          <a:endParaRPr lang="en-US"/>
        </a:p>
      </dgm:t>
    </dgm:pt>
    <dgm:pt modelId="{D19ADCF7-86A9-4DB3-AAA4-0C2F9454884F}">
      <dgm:prSet phldrT="[Text]" custT="1"/>
      <dgm:spPr/>
      <dgm:t>
        <a:bodyPr/>
        <a:lstStyle/>
        <a:p>
          <a:r>
            <a:rPr lang="en-US" sz="1700" dirty="0"/>
            <a:t>Class I</a:t>
          </a:r>
        </a:p>
      </dgm:t>
    </dgm:pt>
    <dgm:pt modelId="{FEF7A702-A324-4DB7-8AAA-975CC2EA6C15}" type="parTrans" cxnId="{C59069A8-9591-4EFA-84B7-6D2D7AEC4DCA}">
      <dgm:prSet/>
      <dgm:spPr/>
      <dgm:t>
        <a:bodyPr/>
        <a:lstStyle/>
        <a:p>
          <a:endParaRPr lang="en-US"/>
        </a:p>
      </dgm:t>
    </dgm:pt>
    <dgm:pt modelId="{7E6D9289-6E60-418A-A023-655077D6C38E}" type="sibTrans" cxnId="{C59069A8-9591-4EFA-84B7-6D2D7AEC4DCA}">
      <dgm:prSet/>
      <dgm:spPr/>
      <dgm:t>
        <a:bodyPr/>
        <a:lstStyle/>
        <a:p>
          <a:endParaRPr lang="en-US"/>
        </a:p>
      </dgm:t>
    </dgm:pt>
    <dgm:pt modelId="{2998861B-49DA-452B-AA66-21A90F338EF3}">
      <dgm:prSet phldrT="[Text]" custT="1"/>
      <dgm:spPr/>
      <dgm:t>
        <a:bodyPr/>
        <a:lstStyle/>
        <a:p>
          <a:r>
            <a:rPr lang="en-US" sz="1700" dirty="0"/>
            <a:t>Class II</a:t>
          </a:r>
        </a:p>
      </dgm:t>
    </dgm:pt>
    <dgm:pt modelId="{F6123A05-8CE3-4C52-A8B2-ED3BAE1F727C}" type="parTrans" cxnId="{CD4B3721-A1FD-491D-9DC4-206DC126E3F3}">
      <dgm:prSet/>
      <dgm:spPr/>
      <dgm:t>
        <a:bodyPr/>
        <a:lstStyle/>
        <a:p>
          <a:endParaRPr lang="en-US"/>
        </a:p>
      </dgm:t>
    </dgm:pt>
    <dgm:pt modelId="{8B6D744B-69FE-467A-8964-64888700489F}" type="sibTrans" cxnId="{CD4B3721-A1FD-491D-9DC4-206DC126E3F3}">
      <dgm:prSet/>
      <dgm:spPr/>
      <dgm:t>
        <a:bodyPr/>
        <a:lstStyle/>
        <a:p>
          <a:endParaRPr lang="en-US"/>
        </a:p>
      </dgm:t>
    </dgm:pt>
    <dgm:pt modelId="{AE70F94E-049B-4E01-A0F6-649BD8FBEB9F}">
      <dgm:prSet phldrT="[Text]" custT="1"/>
      <dgm:spPr/>
      <dgm:t>
        <a:bodyPr/>
        <a:lstStyle/>
        <a:p>
          <a:r>
            <a:rPr lang="en-US" sz="1700" dirty="0"/>
            <a:t>Class III</a:t>
          </a:r>
        </a:p>
      </dgm:t>
    </dgm:pt>
    <dgm:pt modelId="{892BD261-1EB6-4950-85BE-562D52822095}" type="parTrans" cxnId="{0930C7EC-7CDB-4541-AB11-2A57990EB611}">
      <dgm:prSet/>
      <dgm:spPr/>
      <dgm:t>
        <a:bodyPr/>
        <a:lstStyle/>
        <a:p>
          <a:endParaRPr lang="en-US"/>
        </a:p>
      </dgm:t>
    </dgm:pt>
    <dgm:pt modelId="{511F36A1-AB19-4608-9B7A-1805B7DC0004}" type="sibTrans" cxnId="{0930C7EC-7CDB-4541-AB11-2A57990EB611}">
      <dgm:prSet/>
      <dgm:spPr/>
      <dgm:t>
        <a:bodyPr/>
        <a:lstStyle/>
        <a:p>
          <a:endParaRPr lang="en-US"/>
        </a:p>
      </dgm:t>
    </dgm:pt>
    <dgm:pt modelId="{95ACC6CE-ED45-4515-ADF4-B0EDC014A07D}">
      <dgm:prSet custT="1"/>
      <dgm:spPr/>
      <dgm:t>
        <a:bodyPr/>
        <a:lstStyle/>
        <a:p>
          <a:r>
            <a:rPr lang="en-US" sz="1500" dirty="0"/>
            <a:t>Locations in which </a:t>
          </a:r>
          <a:r>
            <a:rPr lang="en-US" sz="1500" dirty="0">
              <a:solidFill>
                <a:srgbClr val="FFC000"/>
              </a:solidFill>
            </a:rPr>
            <a:t>flammable gases </a:t>
          </a:r>
          <a:r>
            <a:rPr lang="en-US" sz="1500" dirty="0"/>
            <a:t>or vapors may or may not be in sufficient quantities to produce explosive or ignitable mixtures.</a:t>
          </a:r>
        </a:p>
      </dgm:t>
    </dgm:pt>
    <dgm:pt modelId="{FC182DEF-6C99-4F09-A4F9-533742CAAB37}" type="parTrans" cxnId="{4D864A4D-7935-499B-8296-7368A0E7292B}">
      <dgm:prSet/>
      <dgm:spPr/>
      <dgm:t>
        <a:bodyPr/>
        <a:lstStyle/>
        <a:p>
          <a:endParaRPr lang="en-US"/>
        </a:p>
      </dgm:t>
    </dgm:pt>
    <dgm:pt modelId="{BB91EF75-39BA-4FB0-BB9D-726849EB88E1}" type="sibTrans" cxnId="{4D864A4D-7935-499B-8296-7368A0E7292B}">
      <dgm:prSet/>
      <dgm:spPr/>
      <dgm:t>
        <a:bodyPr/>
        <a:lstStyle/>
        <a:p>
          <a:endParaRPr lang="en-US"/>
        </a:p>
      </dgm:t>
    </dgm:pt>
    <dgm:pt modelId="{0CE98631-2E80-4464-B67F-07051E24E288}">
      <dgm:prSet custT="1"/>
      <dgm:spPr/>
      <dgm:t>
        <a:bodyPr/>
        <a:lstStyle/>
        <a:p>
          <a:r>
            <a:rPr lang="en-US" sz="1500" dirty="0"/>
            <a:t>Locations in which </a:t>
          </a:r>
          <a:r>
            <a:rPr lang="en-US" sz="1500" dirty="0">
              <a:solidFill>
                <a:srgbClr val="FFC000"/>
              </a:solidFill>
            </a:rPr>
            <a:t>combustible dusts</a:t>
          </a:r>
          <a:r>
            <a:rPr lang="en-US" sz="1500" dirty="0"/>
            <a:t> (either in suspension, intermittently, or periodically) may or may not be in sufficient quantities to produce explosive or ignitable mixtures.</a:t>
          </a:r>
        </a:p>
      </dgm:t>
    </dgm:pt>
    <dgm:pt modelId="{DF3FB17B-D917-4D92-B6B2-EBB93EF7AE2C}" type="parTrans" cxnId="{04CE2BCC-E919-423A-9B5E-70CAD8B5A91A}">
      <dgm:prSet/>
      <dgm:spPr/>
      <dgm:t>
        <a:bodyPr/>
        <a:lstStyle/>
        <a:p>
          <a:endParaRPr lang="en-US"/>
        </a:p>
      </dgm:t>
    </dgm:pt>
    <dgm:pt modelId="{BD79D9C1-DADD-4EE2-8FB1-30B5DFF90230}" type="sibTrans" cxnId="{04CE2BCC-E919-423A-9B5E-70CAD8B5A91A}">
      <dgm:prSet/>
      <dgm:spPr/>
      <dgm:t>
        <a:bodyPr/>
        <a:lstStyle/>
        <a:p>
          <a:endParaRPr lang="en-US"/>
        </a:p>
      </dgm:t>
    </dgm:pt>
    <dgm:pt modelId="{BF3084CC-8674-43CE-B658-6BC456109E20}">
      <dgm:prSet custT="1"/>
      <dgm:spPr/>
      <dgm:t>
        <a:bodyPr/>
        <a:lstStyle/>
        <a:p>
          <a:r>
            <a:rPr lang="en-US" sz="1500" dirty="0"/>
            <a:t>Locations in which </a:t>
          </a:r>
          <a:r>
            <a:rPr lang="en-US" sz="1500" dirty="0">
              <a:solidFill>
                <a:srgbClr val="FFC000"/>
              </a:solidFill>
            </a:rPr>
            <a:t>ignitable fibers </a:t>
          </a:r>
          <a:r>
            <a:rPr lang="en-US" sz="1500" dirty="0"/>
            <a:t>may or may not be in sufficient quantities to produce explosive or ignitable mixtures.</a:t>
          </a:r>
        </a:p>
      </dgm:t>
    </dgm:pt>
    <dgm:pt modelId="{22769F36-FBB4-4FB1-8D99-46CF38F3EE9F}" type="parTrans" cxnId="{56B9E069-D34F-4E9F-B671-F730E17D0196}">
      <dgm:prSet/>
      <dgm:spPr/>
      <dgm:t>
        <a:bodyPr/>
        <a:lstStyle/>
        <a:p>
          <a:endParaRPr lang="en-US"/>
        </a:p>
      </dgm:t>
    </dgm:pt>
    <dgm:pt modelId="{D637316D-C2D7-4EFF-B65E-FFDEDCB7DD36}" type="sibTrans" cxnId="{56B9E069-D34F-4E9F-B671-F730E17D0196}">
      <dgm:prSet/>
      <dgm:spPr/>
      <dgm:t>
        <a:bodyPr/>
        <a:lstStyle/>
        <a:p>
          <a:endParaRPr lang="en-US"/>
        </a:p>
      </dgm:t>
    </dgm:pt>
    <dgm:pt modelId="{33E44A76-FFAF-4103-A786-5BB20A4A9F10}" type="pres">
      <dgm:prSet presAssocID="{343EC696-2E3A-4964-9E1D-B2D4CD7B6EA7}" presName="hierChild1" presStyleCnt="0">
        <dgm:presLayoutVars>
          <dgm:orgChart val="1"/>
          <dgm:chPref val="1"/>
          <dgm:dir/>
          <dgm:animOne val="branch"/>
          <dgm:animLvl val="lvl"/>
          <dgm:resizeHandles/>
        </dgm:presLayoutVars>
      </dgm:prSet>
      <dgm:spPr/>
    </dgm:pt>
    <dgm:pt modelId="{A9A74816-D5FD-4955-B065-5BFDA052083A}" type="pres">
      <dgm:prSet presAssocID="{ED3DF841-1F89-4DBB-9C63-797093D6A882}" presName="hierRoot1" presStyleCnt="0">
        <dgm:presLayoutVars>
          <dgm:hierBranch val="init"/>
        </dgm:presLayoutVars>
      </dgm:prSet>
      <dgm:spPr/>
    </dgm:pt>
    <dgm:pt modelId="{CEB51D6C-3285-48EF-9A4F-8E6961700139}" type="pres">
      <dgm:prSet presAssocID="{ED3DF841-1F89-4DBB-9C63-797093D6A882}" presName="rootComposite1" presStyleCnt="0"/>
      <dgm:spPr/>
    </dgm:pt>
    <dgm:pt modelId="{F9A47772-901D-4498-9B69-39443236A5B9}" type="pres">
      <dgm:prSet presAssocID="{ED3DF841-1F89-4DBB-9C63-797093D6A882}" presName="rootText1" presStyleLbl="node0" presStyleIdx="0" presStyleCnt="1" custScaleX="101688" custScaleY="48246" custLinFactNeighborX="5761" custLinFactNeighborY="-9308">
        <dgm:presLayoutVars>
          <dgm:chPref val="3"/>
        </dgm:presLayoutVars>
      </dgm:prSet>
      <dgm:spPr/>
    </dgm:pt>
    <dgm:pt modelId="{4AD713BF-1DD7-48B5-BE1A-6B343F208F84}" type="pres">
      <dgm:prSet presAssocID="{ED3DF841-1F89-4DBB-9C63-797093D6A882}" presName="rootConnector1" presStyleLbl="node1" presStyleIdx="0" presStyleCnt="0"/>
      <dgm:spPr/>
    </dgm:pt>
    <dgm:pt modelId="{2EF03722-2414-4694-B999-E74FEBE80486}" type="pres">
      <dgm:prSet presAssocID="{ED3DF841-1F89-4DBB-9C63-797093D6A882}" presName="hierChild2" presStyleCnt="0"/>
      <dgm:spPr/>
    </dgm:pt>
    <dgm:pt modelId="{FFB0D680-EBA1-46EC-82F9-46B9B0915893}" type="pres">
      <dgm:prSet presAssocID="{FEF7A702-A324-4DB7-8AAA-975CC2EA6C15}" presName="Name37" presStyleLbl="parChTrans1D2" presStyleIdx="0" presStyleCnt="3"/>
      <dgm:spPr/>
    </dgm:pt>
    <dgm:pt modelId="{F4B2449E-E441-4D1E-A68C-8E4EFBD3805C}" type="pres">
      <dgm:prSet presAssocID="{D19ADCF7-86A9-4DB3-AAA4-0C2F9454884F}" presName="hierRoot2" presStyleCnt="0">
        <dgm:presLayoutVars>
          <dgm:hierBranch val="init"/>
        </dgm:presLayoutVars>
      </dgm:prSet>
      <dgm:spPr/>
    </dgm:pt>
    <dgm:pt modelId="{28F2C2CD-E5A5-4E67-B934-1964E23935C1}" type="pres">
      <dgm:prSet presAssocID="{D19ADCF7-86A9-4DB3-AAA4-0C2F9454884F}" presName="rootComposite" presStyleCnt="0"/>
      <dgm:spPr/>
    </dgm:pt>
    <dgm:pt modelId="{D906B4D0-9EB8-4707-868E-5C9E4456A003}" type="pres">
      <dgm:prSet presAssocID="{D19ADCF7-86A9-4DB3-AAA4-0C2F9454884F}" presName="rootText" presStyleLbl="node2" presStyleIdx="0" presStyleCnt="3" custScaleX="74105" custScaleY="42205">
        <dgm:presLayoutVars>
          <dgm:chPref val="3"/>
        </dgm:presLayoutVars>
      </dgm:prSet>
      <dgm:spPr/>
    </dgm:pt>
    <dgm:pt modelId="{6EC8E4F6-385B-404A-A45B-E0AE782798D8}" type="pres">
      <dgm:prSet presAssocID="{D19ADCF7-86A9-4DB3-AAA4-0C2F9454884F}" presName="rootConnector" presStyleLbl="node2" presStyleIdx="0" presStyleCnt="3"/>
      <dgm:spPr/>
    </dgm:pt>
    <dgm:pt modelId="{5B488323-9943-43BB-BCB4-212900A6F3E8}" type="pres">
      <dgm:prSet presAssocID="{D19ADCF7-86A9-4DB3-AAA4-0C2F9454884F}" presName="hierChild4" presStyleCnt="0"/>
      <dgm:spPr/>
    </dgm:pt>
    <dgm:pt modelId="{07EDB207-2BE8-4E3E-AD78-DD881E07A0AF}" type="pres">
      <dgm:prSet presAssocID="{FC182DEF-6C99-4F09-A4F9-533742CAAB37}" presName="Name37" presStyleLbl="parChTrans1D3" presStyleIdx="0" presStyleCnt="3"/>
      <dgm:spPr/>
    </dgm:pt>
    <dgm:pt modelId="{1924918E-DFCB-4553-A25F-FE3D8B55CA19}" type="pres">
      <dgm:prSet presAssocID="{95ACC6CE-ED45-4515-ADF4-B0EDC014A07D}" presName="hierRoot2" presStyleCnt="0">
        <dgm:presLayoutVars>
          <dgm:hierBranch val="init"/>
        </dgm:presLayoutVars>
      </dgm:prSet>
      <dgm:spPr/>
    </dgm:pt>
    <dgm:pt modelId="{91E34F19-1B6F-456C-A312-0DB310BE2AAC}" type="pres">
      <dgm:prSet presAssocID="{95ACC6CE-ED45-4515-ADF4-B0EDC014A07D}" presName="rootComposite" presStyleCnt="0"/>
      <dgm:spPr/>
    </dgm:pt>
    <dgm:pt modelId="{B1DAD9A3-1BEE-481E-816B-23E47C61E03C}" type="pres">
      <dgm:prSet presAssocID="{95ACC6CE-ED45-4515-ADF4-B0EDC014A07D}" presName="rootText" presStyleLbl="node3" presStyleIdx="0" presStyleCnt="3" custScaleX="94971" custScaleY="234786" custLinFactNeighborX="-3168">
        <dgm:presLayoutVars>
          <dgm:chPref val="3"/>
        </dgm:presLayoutVars>
      </dgm:prSet>
      <dgm:spPr/>
    </dgm:pt>
    <dgm:pt modelId="{A20328D3-82B8-4415-BFE6-49D368018FB8}" type="pres">
      <dgm:prSet presAssocID="{95ACC6CE-ED45-4515-ADF4-B0EDC014A07D}" presName="rootConnector" presStyleLbl="node3" presStyleIdx="0" presStyleCnt="3"/>
      <dgm:spPr/>
    </dgm:pt>
    <dgm:pt modelId="{294E1E91-1685-40C8-8A2F-4072CC67541D}" type="pres">
      <dgm:prSet presAssocID="{95ACC6CE-ED45-4515-ADF4-B0EDC014A07D}" presName="hierChild4" presStyleCnt="0"/>
      <dgm:spPr/>
    </dgm:pt>
    <dgm:pt modelId="{D9339F18-93FE-401C-AF5C-E5583811E4B0}" type="pres">
      <dgm:prSet presAssocID="{95ACC6CE-ED45-4515-ADF4-B0EDC014A07D}" presName="hierChild5" presStyleCnt="0"/>
      <dgm:spPr/>
    </dgm:pt>
    <dgm:pt modelId="{5F6D2723-EAEB-4091-B1B5-2AB98CD94AB4}" type="pres">
      <dgm:prSet presAssocID="{D19ADCF7-86A9-4DB3-AAA4-0C2F9454884F}" presName="hierChild5" presStyleCnt="0"/>
      <dgm:spPr/>
    </dgm:pt>
    <dgm:pt modelId="{28119E7B-8686-4769-8303-EFBA20EB2199}" type="pres">
      <dgm:prSet presAssocID="{F6123A05-8CE3-4C52-A8B2-ED3BAE1F727C}" presName="Name37" presStyleLbl="parChTrans1D2" presStyleIdx="1" presStyleCnt="3"/>
      <dgm:spPr/>
    </dgm:pt>
    <dgm:pt modelId="{5738EF8C-B45A-42EF-A0A6-39FA5AC860D4}" type="pres">
      <dgm:prSet presAssocID="{2998861B-49DA-452B-AA66-21A90F338EF3}" presName="hierRoot2" presStyleCnt="0">
        <dgm:presLayoutVars>
          <dgm:hierBranch val="init"/>
        </dgm:presLayoutVars>
      </dgm:prSet>
      <dgm:spPr/>
    </dgm:pt>
    <dgm:pt modelId="{A01097AB-2397-4990-ADE4-33AE56CE9408}" type="pres">
      <dgm:prSet presAssocID="{2998861B-49DA-452B-AA66-21A90F338EF3}" presName="rootComposite" presStyleCnt="0"/>
      <dgm:spPr/>
    </dgm:pt>
    <dgm:pt modelId="{17B84953-0677-4105-80CE-152E32A05B19}" type="pres">
      <dgm:prSet presAssocID="{2998861B-49DA-452B-AA66-21A90F338EF3}" presName="rootText" presStyleLbl="node2" presStyleIdx="1" presStyleCnt="3" custScaleX="83257" custScaleY="38429">
        <dgm:presLayoutVars>
          <dgm:chPref val="3"/>
        </dgm:presLayoutVars>
      </dgm:prSet>
      <dgm:spPr/>
    </dgm:pt>
    <dgm:pt modelId="{7E95C90E-7726-420C-A8BC-1BA36A738B2F}" type="pres">
      <dgm:prSet presAssocID="{2998861B-49DA-452B-AA66-21A90F338EF3}" presName="rootConnector" presStyleLbl="node2" presStyleIdx="1" presStyleCnt="3"/>
      <dgm:spPr/>
    </dgm:pt>
    <dgm:pt modelId="{75AB3460-2DE0-4464-ABD2-AE2FF334B979}" type="pres">
      <dgm:prSet presAssocID="{2998861B-49DA-452B-AA66-21A90F338EF3}" presName="hierChild4" presStyleCnt="0"/>
      <dgm:spPr/>
    </dgm:pt>
    <dgm:pt modelId="{1126D025-FDA8-4B63-8522-860542261EB9}" type="pres">
      <dgm:prSet presAssocID="{DF3FB17B-D917-4D92-B6B2-EBB93EF7AE2C}" presName="Name37" presStyleLbl="parChTrans1D3" presStyleIdx="1" presStyleCnt="3"/>
      <dgm:spPr/>
    </dgm:pt>
    <dgm:pt modelId="{DDFC89B2-637C-420B-A0B6-85539A652039}" type="pres">
      <dgm:prSet presAssocID="{0CE98631-2E80-4464-B67F-07051E24E288}" presName="hierRoot2" presStyleCnt="0">
        <dgm:presLayoutVars>
          <dgm:hierBranch val="init"/>
        </dgm:presLayoutVars>
      </dgm:prSet>
      <dgm:spPr/>
    </dgm:pt>
    <dgm:pt modelId="{83A0DC84-4768-49E8-8655-518EE7B7BF40}" type="pres">
      <dgm:prSet presAssocID="{0CE98631-2E80-4464-B67F-07051E24E288}" presName="rootComposite" presStyleCnt="0"/>
      <dgm:spPr/>
    </dgm:pt>
    <dgm:pt modelId="{F208E322-A679-485C-B3E7-EBC670E98727}" type="pres">
      <dgm:prSet presAssocID="{0CE98631-2E80-4464-B67F-07051E24E288}" presName="rootText" presStyleLbl="node3" presStyleIdx="1" presStyleCnt="3" custScaleX="108776" custScaleY="238562" custLinFactNeighborX="-1585">
        <dgm:presLayoutVars>
          <dgm:chPref val="3"/>
        </dgm:presLayoutVars>
      </dgm:prSet>
      <dgm:spPr/>
    </dgm:pt>
    <dgm:pt modelId="{4260E4C1-127D-418F-8AA7-CCC0A625A6DF}" type="pres">
      <dgm:prSet presAssocID="{0CE98631-2E80-4464-B67F-07051E24E288}" presName="rootConnector" presStyleLbl="node3" presStyleIdx="1" presStyleCnt="3"/>
      <dgm:spPr/>
    </dgm:pt>
    <dgm:pt modelId="{2A8C442E-0EAA-4DF7-AAF9-4835EE5FD2AD}" type="pres">
      <dgm:prSet presAssocID="{0CE98631-2E80-4464-B67F-07051E24E288}" presName="hierChild4" presStyleCnt="0"/>
      <dgm:spPr/>
    </dgm:pt>
    <dgm:pt modelId="{E1EE0A61-E698-418F-8C19-C2B6931ED674}" type="pres">
      <dgm:prSet presAssocID="{0CE98631-2E80-4464-B67F-07051E24E288}" presName="hierChild5" presStyleCnt="0"/>
      <dgm:spPr/>
    </dgm:pt>
    <dgm:pt modelId="{9AF3A103-6FC6-4C1A-B8CB-298526078AAC}" type="pres">
      <dgm:prSet presAssocID="{2998861B-49DA-452B-AA66-21A90F338EF3}" presName="hierChild5" presStyleCnt="0"/>
      <dgm:spPr/>
    </dgm:pt>
    <dgm:pt modelId="{815402D5-24F3-45DE-832C-7CFA6FC4A784}" type="pres">
      <dgm:prSet presAssocID="{892BD261-1EB6-4950-85BE-562D52822095}" presName="Name37" presStyleLbl="parChTrans1D2" presStyleIdx="2" presStyleCnt="3"/>
      <dgm:spPr/>
    </dgm:pt>
    <dgm:pt modelId="{38AA1A0F-8963-4F65-994D-6BB419D0D538}" type="pres">
      <dgm:prSet presAssocID="{AE70F94E-049B-4E01-A0F6-649BD8FBEB9F}" presName="hierRoot2" presStyleCnt="0">
        <dgm:presLayoutVars>
          <dgm:hierBranch val="init"/>
        </dgm:presLayoutVars>
      </dgm:prSet>
      <dgm:spPr/>
    </dgm:pt>
    <dgm:pt modelId="{62F4D2F9-7EF0-4193-A36C-3651A4BCE5F9}" type="pres">
      <dgm:prSet presAssocID="{AE70F94E-049B-4E01-A0F6-649BD8FBEB9F}" presName="rootComposite" presStyleCnt="0"/>
      <dgm:spPr/>
    </dgm:pt>
    <dgm:pt modelId="{35E7849B-807D-4778-AB63-5A311D1FAD6A}" type="pres">
      <dgm:prSet presAssocID="{AE70F94E-049B-4E01-A0F6-649BD8FBEB9F}" presName="rootText" presStyleLbl="node2" presStyleIdx="2" presStyleCnt="3" custScaleX="84889" custScaleY="33146">
        <dgm:presLayoutVars>
          <dgm:chPref val="3"/>
        </dgm:presLayoutVars>
      </dgm:prSet>
      <dgm:spPr/>
    </dgm:pt>
    <dgm:pt modelId="{78FF59D0-182C-4DF7-A26C-3C0AAEF3BEFC}" type="pres">
      <dgm:prSet presAssocID="{AE70F94E-049B-4E01-A0F6-649BD8FBEB9F}" presName="rootConnector" presStyleLbl="node2" presStyleIdx="2" presStyleCnt="3"/>
      <dgm:spPr/>
    </dgm:pt>
    <dgm:pt modelId="{A6DFD4DC-7BF0-4973-9C9A-2825C471DB10}" type="pres">
      <dgm:prSet presAssocID="{AE70F94E-049B-4E01-A0F6-649BD8FBEB9F}" presName="hierChild4" presStyleCnt="0"/>
      <dgm:spPr/>
    </dgm:pt>
    <dgm:pt modelId="{AB966724-54E3-4091-A244-8DE0E351BBFF}" type="pres">
      <dgm:prSet presAssocID="{22769F36-FBB4-4FB1-8D99-46CF38F3EE9F}" presName="Name37" presStyleLbl="parChTrans1D3" presStyleIdx="2" presStyleCnt="3"/>
      <dgm:spPr/>
    </dgm:pt>
    <dgm:pt modelId="{30F45182-72C3-4CB0-9817-ED408780431B}" type="pres">
      <dgm:prSet presAssocID="{BF3084CC-8674-43CE-B658-6BC456109E20}" presName="hierRoot2" presStyleCnt="0">
        <dgm:presLayoutVars>
          <dgm:hierBranch val="init"/>
        </dgm:presLayoutVars>
      </dgm:prSet>
      <dgm:spPr/>
    </dgm:pt>
    <dgm:pt modelId="{963F13B3-8AAF-4E9F-9F60-EA5DC4021602}" type="pres">
      <dgm:prSet presAssocID="{BF3084CC-8674-43CE-B658-6BC456109E20}" presName="rootComposite" presStyleCnt="0"/>
      <dgm:spPr/>
    </dgm:pt>
    <dgm:pt modelId="{CB07D468-619F-467A-8EC9-B73FFF6A3B7B}" type="pres">
      <dgm:prSet presAssocID="{BF3084CC-8674-43CE-B658-6BC456109E20}" presName="rootText" presStyleLbl="node3" presStyleIdx="2" presStyleCnt="3" custScaleX="105276" custScaleY="209760">
        <dgm:presLayoutVars>
          <dgm:chPref val="3"/>
        </dgm:presLayoutVars>
      </dgm:prSet>
      <dgm:spPr/>
    </dgm:pt>
    <dgm:pt modelId="{2C39CB4A-31B5-4333-829E-B57AC63082FC}" type="pres">
      <dgm:prSet presAssocID="{BF3084CC-8674-43CE-B658-6BC456109E20}" presName="rootConnector" presStyleLbl="node3" presStyleIdx="2" presStyleCnt="3"/>
      <dgm:spPr/>
    </dgm:pt>
    <dgm:pt modelId="{B3DE2BC8-0AB1-44AB-A65A-7C6503FC80CA}" type="pres">
      <dgm:prSet presAssocID="{BF3084CC-8674-43CE-B658-6BC456109E20}" presName="hierChild4" presStyleCnt="0"/>
      <dgm:spPr/>
    </dgm:pt>
    <dgm:pt modelId="{7D14113C-30D4-4CEF-AD37-F709269190CF}" type="pres">
      <dgm:prSet presAssocID="{BF3084CC-8674-43CE-B658-6BC456109E20}" presName="hierChild5" presStyleCnt="0"/>
      <dgm:spPr/>
    </dgm:pt>
    <dgm:pt modelId="{9D07B89D-A33D-489D-813A-633233E67392}" type="pres">
      <dgm:prSet presAssocID="{AE70F94E-049B-4E01-A0F6-649BD8FBEB9F}" presName="hierChild5" presStyleCnt="0"/>
      <dgm:spPr/>
    </dgm:pt>
    <dgm:pt modelId="{8B36B457-ED0A-41F2-A509-FBB372DC27F8}" type="pres">
      <dgm:prSet presAssocID="{ED3DF841-1F89-4DBB-9C63-797093D6A882}" presName="hierChild3" presStyleCnt="0"/>
      <dgm:spPr/>
    </dgm:pt>
  </dgm:ptLst>
  <dgm:cxnLst>
    <dgm:cxn modelId="{2B663203-FC00-461D-9169-7E95C3F8475A}" type="presOf" srcId="{ED3DF841-1F89-4DBB-9C63-797093D6A882}" destId="{F9A47772-901D-4498-9B69-39443236A5B9}" srcOrd="0" destOrd="0" presId="urn:microsoft.com/office/officeart/2005/8/layout/orgChart1"/>
    <dgm:cxn modelId="{8457AB09-F035-4A28-8000-3613E08EA776}" type="presOf" srcId="{ED3DF841-1F89-4DBB-9C63-797093D6A882}" destId="{4AD713BF-1DD7-48B5-BE1A-6B343F208F84}" srcOrd="1" destOrd="0" presId="urn:microsoft.com/office/officeart/2005/8/layout/orgChart1"/>
    <dgm:cxn modelId="{3266720E-49C7-41EF-B175-1E2705FF56E1}" type="presOf" srcId="{2998861B-49DA-452B-AA66-21A90F338EF3}" destId="{17B84953-0677-4105-80CE-152E32A05B19}" srcOrd="0" destOrd="0" presId="urn:microsoft.com/office/officeart/2005/8/layout/orgChart1"/>
    <dgm:cxn modelId="{C979BC12-0DD3-437B-AD94-D19162D8CFB6}" type="presOf" srcId="{95ACC6CE-ED45-4515-ADF4-B0EDC014A07D}" destId="{B1DAD9A3-1BEE-481E-816B-23E47C61E03C}" srcOrd="0" destOrd="0" presId="urn:microsoft.com/office/officeart/2005/8/layout/orgChart1"/>
    <dgm:cxn modelId="{C883D912-A6BA-46C3-94DD-1C8F50D4113B}" srcId="{343EC696-2E3A-4964-9E1D-B2D4CD7B6EA7}" destId="{ED3DF841-1F89-4DBB-9C63-797093D6A882}" srcOrd="0" destOrd="0" parTransId="{41DC380F-6426-463B-B1D6-41C78C2C4615}" sibTransId="{2D933765-2EA0-433B-B421-A2D6DB79FD04}"/>
    <dgm:cxn modelId="{98FCA216-4DAB-4D44-90F4-86D683723D0C}" type="presOf" srcId="{DF3FB17B-D917-4D92-B6B2-EBB93EF7AE2C}" destId="{1126D025-FDA8-4B63-8522-860542261EB9}" srcOrd="0" destOrd="0" presId="urn:microsoft.com/office/officeart/2005/8/layout/orgChart1"/>
    <dgm:cxn modelId="{CD4B3721-A1FD-491D-9DC4-206DC126E3F3}" srcId="{ED3DF841-1F89-4DBB-9C63-797093D6A882}" destId="{2998861B-49DA-452B-AA66-21A90F338EF3}" srcOrd="1" destOrd="0" parTransId="{F6123A05-8CE3-4C52-A8B2-ED3BAE1F727C}" sibTransId="{8B6D744B-69FE-467A-8964-64888700489F}"/>
    <dgm:cxn modelId="{9321822B-DF14-4526-894F-90326FAEF3D5}" type="presOf" srcId="{95ACC6CE-ED45-4515-ADF4-B0EDC014A07D}" destId="{A20328D3-82B8-4415-BFE6-49D368018FB8}" srcOrd="1" destOrd="0" presId="urn:microsoft.com/office/officeart/2005/8/layout/orgChart1"/>
    <dgm:cxn modelId="{CDAB8738-DE56-4C95-8D15-3A19295448D3}" type="presOf" srcId="{892BD261-1EB6-4950-85BE-562D52822095}" destId="{815402D5-24F3-45DE-832C-7CFA6FC4A784}" srcOrd="0" destOrd="0" presId="urn:microsoft.com/office/officeart/2005/8/layout/orgChart1"/>
    <dgm:cxn modelId="{5A5B4C43-D40B-4297-AE54-35DFFD0DFA63}" type="presOf" srcId="{AE70F94E-049B-4E01-A0F6-649BD8FBEB9F}" destId="{35E7849B-807D-4778-AB63-5A311D1FAD6A}" srcOrd="0" destOrd="0" presId="urn:microsoft.com/office/officeart/2005/8/layout/orgChart1"/>
    <dgm:cxn modelId="{E7D35144-1236-409A-9B43-AE0A5A260FCA}" type="presOf" srcId="{2998861B-49DA-452B-AA66-21A90F338EF3}" destId="{7E95C90E-7726-420C-A8BC-1BA36A738B2F}" srcOrd="1" destOrd="0" presId="urn:microsoft.com/office/officeart/2005/8/layout/orgChart1"/>
    <dgm:cxn modelId="{56B9E069-D34F-4E9F-B671-F730E17D0196}" srcId="{AE70F94E-049B-4E01-A0F6-649BD8FBEB9F}" destId="{BF3084CC-8674-43CE-B658-6BC456109E20}" srcOrd="0" destOrd="0" parTransId="{22769F36-FBB4-4FB1-8D99-46CF38F3EE9F}" sibTransId="{D637316D-C2D7-4EFF-B65E-FFDEDCB7DD36}"/>
    <dgm:cxn modelId="{9CEF2A6C-95FE-4664-BE23-E39A52B202AA}" type="presOf" srcId="{BF3084CC-8674-43CE-B658-6BC456109E20}" destId="{CB07D468-619F-467A-8EC9-B73FFF6A3B7B}" srcOrd="0" destOrd="0" presId="urn:microsoft.com/office/officeart/2005/8/layout/orgChart1"/>
    <dgm:cxn modelId="{AA2E424C-084A-44A2-924D-28CA5E81EE04}" type="presOf" srcId="{22769F36-FBB4-4FB1-8D99-46CF38F3EE9F}" destId="{AB966724-54E3-4091-A244-8DE0E351BBFF}" srcOrd="0" destOrd="0" presId="urn:microsoft.com/office/officeart/2005/8/layout/orgChart1"/>
    <dgm:cxn modelId="{4D864A4D-7935-499B-8296-7368A0E7292B}" srcId="{D19ADCF7-86A9-4DB3-AAA4-0C2F9454884F}" destId="{95ACC6CE-ED45-4515-ADF4-B0EDC014A07D}" srcOrd="0" destOrd="0" parTransId="{FC182DEF-6C99-4F09-A4F9-533742CAAB37}" sibTransId="{BB91EF75-39BA-4FB0-BB9D-726849EB88E1}"/>
    <dgm:cxn modelId="{46835877-EA28-40FE-BF44-373D9AF46EB2}" type="presOf" srcId="{BF3084CC-8674-43CE-B658-6BC456109E20}" destId="{2C39CB4A-31B5-4333-829E-B57AC63082FC}" srcOrd="1" destOrd="0" presId="urn:microsoft.com/office/officeart/2005/8/layout/orgChart1"/>
    <dgm:cxn modelId="{5B10B27A-C4A5-4BF6-8DDA-8C6FA4E7EEC5}" type="presOf" srcId="{343EC696-2E3A-4964-9E1D-B2D4CD7B6EA7}" destId="{33E44A76-FFAF-4103-A786-5BB20A4A9F10}" srcOrd="0" destOrd="0" presId="urn:microsoft.com/office/officeart/2005/8/layout/orgChart1"/>
    <dgm:cxn modelId="{EF05069E-BBA9-488A-BAF6-9295DB574E14}" type="presOf" srcId="{AE70F94E-049B-4E01-A0F6-649BD8FBEB9F}" destId="{78FF59D0-182C-4DF7-A26C-3C0AAEF3BEFC}" srcOrd="1" destOrd="0" presId="urn:microsoft.com/office/officeart/2005/8/layout/orgChart1"/>
    <dgm:cxn modelId="{DA733FA3-A2F6-4524-B311-1181AB55F8C4}" type="presOf" srcId="{D19ADCF7-86A9-4DB3-AAA4-0C2F9454884F}" destId="{6EC8E4F6-385B-404A-A45B-E0AE782798D8}" srcOrd="1" destOrd="0" presId="urn:microsoft.com/office/officeart/2005/8/layout/orgChart1"/>
    <dgm:cxn modelId="{C59069A8-9591-4EFA-84B7-6D2D7AEC4DCA}" srcId="{ED3DF841-1F89-4DBB-9C63-797093D6A882}" destId="{D19ADCF7-86A9-4DB3-AAA4-0C2F9454884F}" srcOrd="0" destOrd="0" parTransId="{FEF7A702-A324-4DB7-8AAA-975CC2EA6C15}" sibTransId="{7E6D9289-6E60-418A-A023-655077D6C38E}"/>
    <dgm:cxn modelId="{D6E338B2-BBE1-459A-9AD9-861F2BF2B1DC}" type="presOf" srcId="{F6123A05-8CE3-4C52-A8B2-ED3BAE1F727C}" destId="{28119E7B-8686-4769-8303-EFBA20EB2199}" srcOrd="0" destOrd="0" presId="urn:microsoft.com/office/officeart/2005/8/layout/orgChart1"/>
    <dgm:cxn modelId="{04CE2BCC-E919-423A-9B5E-70CAD8B5A91A}" srcId="{2998861B-49DA-452B-AA66-21A90F338EF3}" destId="{0CE98631-2E80-4464-B67F-07051E24E288}" srcOrd="0" destOrd="0" parTransId="{DF3FB17B-D917-4D92-B6B2-EBB93EF7AE2C}" sibTransId="{BD79D9C1-DADD-4EE2-8FB1-30B5DFF90230}"/>
    <dgm:cxn modelId="{23EBD2D5-4341-4BC4-9943-3702484B7199}" type="presOf" srcId="{0CE98631-2E80-4464-B67F-07051E24E288}" destId="{4260E4C1-127D-418F-8AA7-CCC0A625A6DF}" srcOrd="1" destOrd="0" presId="urn:microsoft.com/office/officeart/2005/8/layout/orgChart1"/>
    <dgm:cxn modelId="{FD34DCE7-EC7E-4A23-A9A6-10B88C4DCBF4}" type="presOf" srcId="{FEF7A702-A324-4DB7-8AAA-975CC2EA6C15}" destId="{FFB0D680-EBA1-46EC-82F9-46B9B0915893}" srcOrd="0" destOrd="0" presId="urn:microsoft.com/office/officeart/2005/8/layout/orgChart1"/>
    <dgm:cxn modelId="{0930C7EC-7CDB-4541-AB11-2A57990EB611}" srcId="{ED3DF841-1F89-4DBB-9C63-797093D6A882}" destId="{AE70F94E-049B-4E01-A0F6-649BD8FBEB9F}" srcOrd="2" destOrd="0" parTransId="{892BD261-1EB6-4950-85BE-562D52822095}" sibTransId="{511F36A1-AB19-4608-9B7A-1805B7DC0004}"/>
    <dgm:cxn modelId="{F94773F0-EFB8-4748-83A8-5D0B97602B7A}" type="presOf" srcId="{FC182DEF-6C99-4F09-A4F9-533742CAAB37}" destId="{07EDB207-2BE8-4E3E-AD78-DD881E07A0AF}" srcOrd="0" destOrd="0" presId="urn:microsoft.com/office/officeart/2005/8/layout/orgChart1"/>
    <dgm:cxn modelId="{1EA728F1-00AC-43AE-9F1C-16E924AE3D85}" type="presOf" srcId="{0CE98631-2E80-4464-B67F-07051E24E288}" destId="{F208E322-A679-485C-B3E7-EBC670E98727}" srcOrd="0" destOrd="0" presId="urn:microsoft.com/office/officeart/2005/8/layout/orgChart1"/>
    <dgm:cxn modelId="{F51C26FA-F4D9-4F50-9BEB-8F461BDF2274}" type="presOf" srcId="{D19ADCF7-86A9-4DB3-AAA4-0C2F9454884F}" destId="{D906B4D0-9EB8-4707-868E-5C9E4456A003}" srcOrd="0" destOrd="0" presId="urn:microsoft.com/office/officeart/2005/8/layout/orgChart1"/>
    <dgm:cxn modelId="{096AF908-B094-45E1-9E83-BCDFB60C90DE}" type="presParOf" srcId="{33E44A76-FFAF-4103-A786-5BB20A4A9F10}" destId="{A9A74816-D5FD-4955-B065-5BFDA052083A}" srcOrd="0" destOrd="0" presId="urn:microsoft.com/office/officeart/2005/8/layout/orgChart1"/>
    <dgm:cxn modelId="{D35C64AF-4877-4B8C-9F3F-FBAD595A3C0D}" type="presParOf" srcId="{A9A74816-D5FD-4955-B065-5BFDA052083A}" destId="{CEB51D6C-3285-48EF-9A4F-8E6961700139}" srcOrd="0" destOrd="0" presId="urn:microsoft.com/office/officeart/2005/8/layout/orgChart1"/>
    <dgm:cxn modelId="{C38C7989-E130-4F76-85FC-D444E4AE0DF1}" type="presParOf" srcId="{CEB51D6C-3285-48EF-9A4F-8E6961700139}" destId="{F9A47772-901D-4498-9B69-39443236A5B9}" srcOrd="0" destOrd="0" presId="urn:microsoft.com/office/officeart/2005/8/layout/orgChart1"/>
    <dgm:cxn modelId="{B16512B2-868B-4E06-A215-7B54170DF400}" type="presParOf" srcId="{CEB51D6C-3285-48EF-9A4F-8E6961700139}" destId="{4AD713BF-1DD7-48B5-BE1A-6B343F208F84}" srcOrd="1" destOrd="0" presId="urn:microsoft.com/office/officeart/2005/8/layout/orgChart1"/>
    <dgm:cxn modelId="{86DB9AE9-7699-4DA3-8EEE-504E0C26FCE6}" type="presParOf" srcId="{A9A74816-D5FD-4955-B065-5BFDA052083A}" destId="{2EF03722-2414-4694-B999-E74FEBE80486}" srcOrd="1" destOrd="0" presId="urn:microsoft.com/office/officeart/2005/8/layout/orgChart1"/>
    <dgm:cxn modelId="{892E093E-1714-4C90-883E-11E2B8C077AD}" type="presParOf" srcId="{2EF03722-2414-4694-B999-E74FEBE80486}" destId="{FFB0D680-EBA1-46EC-82F9-46B9B0915893}" srcOrd="0" destOrd="0" presId="urn:microsoft.com/office/officeart/2005/8/layout/orgChart1"/>
    <dgm:cxn modelId="{F8450C57-70FA-44E9-BBE6-0F4119657666}" type="presParOf" srcId="{2EF03722-2414-4694-B999-E74FEBE80486}" destId="{F4B2449E-E441-4D1E-A68C-8E4EFBD3805C}" srcOrd="1" destOrd="0" presId="urn:microsoft.com/office/officeart/2005/8/layout/orgChart1"/>
    <dgm:cxn modelId="{604D066D-A058-4D95-99A5-E55EA09528F3}" type="presParOf" srcId="{F4B2449E-E441-4D1E-A68C-8E4EFBD3805C}" destId="{28F2C2CD-E5A5-4E67-B934-1964E23935C1}" srcOrd="0" destOrd="0" presId="urn:microsoft.com/office/officeart/2005/8/layout/orgChart1"/>
    <dgm:cxn modelId="{8C5DDE99-E2DE-4B94-BB11-468089381E05}" type="presParOf" srcId="{28F2C2CD-E5A5-4E67-B934-1964E23935C1}" destId="{D906B4D0-9EB8-4707-868E-5C9E4456A003}" srcOrd="0" destOrd="0" presId="urn:microsoft.com/office/officeart/2005/8/layout/orgChart1"/>
    <dgm:cxn modelId="{92E8F794-9A46-4B53-B44E-9F32505C5FBC}" type="presParOf" srcId="{28F2C2CD-E5A5-4E67-B934-1964E23935C1}" destId="{6EC8E4F6-385B-404A-A45B-E0AE782798D8}" srcOrd="1" destOrd="0" presId="urn:microsoft.com/office/officeart/2005/8/layout/orgChart1"/>
    <dgm:cxn modelId="{277F06D9-09A5-41AF-B99A-6265846579F9}" type="presParOf" srcId="{F4B2449E-E441-4D1E-A68C-8E4EFBD3805C}" destId="{5B488323-9943-43BB-BCB4-212900A6F3E8}" srcOrd="1" destOrd="0" presId="urn:microsoft.com/office/officeart/2005/8/layout/orgChart1"/>
    <dgm:cxn modelId="{25CDAC12-941B-433C-9020-95BCCAFB5CC2}" type="presParOf" srcId="{5B488323-9943-43BB-BCB4-212900A6F3E8}" destId="{07EDB207-2BE8-4E3E-AD78-DD881E07A0AF}" srcOrd="0" destOrd="0" presId="urn:microsoft.com/office/officeart/2005/8/layout/orgChart1"/>
    <dgm:cxn modelId="{F2E553D0-4742-43A4-9390-B29BA396AFD9}" type="presParOf" srcId="{5B488323-9943-43BB-BCB4-212900A6F3E8}" destId="{1924918E-DFCB-4553-A25F-FE3D8B55CA19}" srcOrd="1" destOrd="0" presId="urn:microsoft.com/office/officeart/2005/8/layout/orgChart1"/>
    <dgm:cxn modelId="{3DBB0265-C901-4E36-8543-01C31953B99E}" type="presParOf" srcId="{1924918E-DFCB-4553-A25F-FE3D8B55CA19}" destId="{91E34F19-1B6F-456C-A312-0DB310BE2AAC}" srcOrd="0" destOrd="0" presId="urn:microsoft.com/office/officeart/2005/8/layout/orgChart1"/>
    <dgm:cxn modelId="{A244955A-D42A-41A6-9179-3466AA363227}" type="presParOf" srcId="{91E34F19-1B6F-456C-A312-0DB310BE2AAC}" destId="{B1DAD9A3-1BEE-481E-816B-23E47C61E03C}" srcOrd="0" destOrd="0" presId="urn:microsoft.com/office/officeart/2005/8/layout/orgChart1"/>
    <dgm:cxn modelId="{563E9AAF-9343-4577-912C-EB4061E82AF6}" type="presParOf" srcId="{91E34F19-1B6F-456C-A312-0DB310BE2AAC}" destId="{A20328D3-82B8-4415-BFE6-49D368018FB8}" srcOrd="1" destOrd="0" presId="urn:microsoft.com/office/officeart/2005/8/layout/orgChart1"/>
    <dgm:cxn modelId="{1FAE2D0B-A0F6-470C-ABBD-36D095CE95A6}" type="presParOf" srcId="{1924918E-DFCB-4553-A25F-FE3D8B55CA19}" destId="{294E1E91-1685-40C8-8A2F-4072CC67541D}" srcOrd="1" destOrd="0" presId="urn:microsoft.com/office/officeart/2005/8/layout/orgChart1"/>
    <dgm:cxn modelId="{A8B55405-0B32-452A-8D20-C017BE50577E}" type="presParOf" srcId="{1924918E-DFCB-4553-A25F-FE3D8B55CA19}" destId="{D9339F18-93FE-401C-AF5C-E5583811E4B0}" srcOrd="2" destOrd="0" presId="urn:microsoft.com/office/officeart/2005/8/layout/orgChart1"/>
    <dgm:cxn modelId="{9123DC63-2959-4FA0-8482-6910B671B8DE}" type="presParOf" srcId="{F4B2449E-E441-4D1E-A68C-8E4EFBD3805C}" destId="{5F6D2723-EAEB-4091-B1B5-2AB98CD94AB4}" srcOrd="2" destOrd="0" presId="urn:microsoft.com/office/officeart/2005/8/layout/orgChart1"/>
    <dgm:cxn modelId="{833385D0-9382-49DF-83B9-78281819CB96}" type="presParOf" srcId="{2EF03722-2414-4694-B999-E74FEBE80486}" destId="{28119E7B-8686-4769-8303-EFBA20EB2199}" srcOrd="2" destOrd="0" presId="urn:microsoft.com/office/officeart/2005/8/layout/orgChart1"/>
    <dgm:cxn modelId="{032553E1-D183-4316-B6EC-ABC8EDB4D503}" type="presParOf" srcId="{2EF03722-2414-4694-B999-E74FEBE80486}" destId="{5738EF8C-B45A-42EF-A0A6-39FA5AC860D4}" srcOrd="3" destOrd="0" presId="urn:microsoft.com/office/officeart/2005/8/layout/orgChart1"/>
    <dgm:cxn modelId="{4091E88B-8E4F-46C5-B676-7E2723882ED7}" type="presParOf" srcId="{5738EF8C-B45A-42EF-A0A6-39FA5AC860D4}" destId="{A01097AB-2397-4990-ADE4-33AE56CE9408}" srcOrd="0" destOrd="0" presId="urn:microsoft.com/office/officeart/2005/8/layout/orgChart1"/>
    <dgm:cxn modelId="{E660069C-5B21-4E67-992C-348ACA6DB61B}" type="presParOf" srcId="{A01097AB-2397-4990-ADE4-33AE56CE9408}" destId="{17B84953-0677-4105-80CE-152E32A05B19}" srcOrd="0" destOrd="0" presId="urn:microsoft.com/office/officeart/2005/8/layout/orgChart1"/>
    <dgm:cxn modelId="{B4FD139A-02BD-4AC0-9AF3-18992A106B91}" type="presParOf" srcId="{A01097AB-2397-4990-ADE4-33AE56CE9408}" destId="{7E95C90E-7726-420C-A8BC-1BA36A738B2F}" srcOrd="1" destOrd="0" presId="urn:microsoft.com/office/officeart/2005/8/layout/orgChart1"/>
    <dgm:cxn modelId="{277A2F5D-3040-4C4D-8C9E-26D723BFCB23}" type="presParOf" srcId="{5738EF8C-B45A-42EF-A0A6-39FA5AC860D4}" destId="{75AB3460-2DE0-4464-ABD2-AE2FF334B979}" srcOrd="1" destOrd="0" presId="urn:microsoft.com/office/officeart/2005/8/layout/orgChart1"/>
    <dgm:cxn modelId="{E62401C4-CD73-4D11-B564-E5FB01C95A36}" type="presParOf" srcId="{75AB3460-2DE0-4464-ABD2-AE2FF334B979}" destId="{1126D025-FDA8-4B63-8522-860542261EB9}" srcOrd="0" destOrd="0" presId="urn:microsoft.com/office/officeart/2005/8/layout/orgChart1"/>
    <dgm:cxn modelId="{372C84D9-2C37-4B54-8AE8-EDE600B7D92F}" type="presParOf" srcId="{75AB3460-2DE0-4464-ABD2-AE2FF334B979}" destId="{DDFC89B2-637C-420B-A0B6-85539A652039}" srcOrd="1" destOrd="0" presId="urn:microsoft.com/office/officeart/2005/8/layout/orgChart1"/>
    <dgm:cxn modelId="{F59ED5AE-C824-40A8-B7EB-AFC92F4C3D33}" type="presParOf" srcId="{DDFC89B2-637C-420B-A0B6-85539A652039}" destId="{83A0DC84-4768-49E8-8655-518EE7B7BF40}" srcOrd="0" destOrd="0" presId="urn:microsoft.com/office/officeart/2005/8/layout/orgChart1"/>
    <dgm:cxn modelId="{ACE400DA-610D-436F-BA2D-1E6E2EDB39AB}" type="presParOf" srcId="{83A0DC84-4768-49E8-8655-518EE7B7BF40}" destId="{F208E322-A679-485C-B3E7-EBC670E98727}" srcOrd="0" destOrd="0" presId="urn:microsoft.com/office/officeart/2005/8/layout/orgChart1"/>
    <dgm:cxn modelId="{1B230F41-219D-4E29-BEA5-8580248B13D0}" type="presParOf" srcId="{83A0DC84-4768-49E8-8655-518EE7B7BF40}" destId="{4260E4C1-127D-418F-8AA7-CCC0A625A6DF}" srcOrd="1" destOrd="0" presId="urn:microsoft.com/office/officeart/2005/8/layout/orgChart1"/>
    <dgm:cxn modelId="{560F9302-3FA8-4006-BA58-860B77BA0830}" type="presParOf" srcId="{DDFC89B2-637C-420B-A0B6-85539A652039}" destId="{2A8C442E-0EAA-4DF7-AAF9-4835EE5FD2AD}" srcOrd="1" destOrd="0" presId="urn:microsoft.com/office/officeart/2005/8/layout/orgChart1"/>
    <dgm:cxn modelId="{2EEF4822-0C1F-4F61-9E88-833103D3463D}" type="presParOf" srcId="{DDFC89B2-637C-420B-A0B6-85539A652039}" destId="{E1EE0A61-E698-418F-8C19-C2B6931ED674}" srcOrd="2" destOrd="0" presId="urn:microsoft.com/office/officeart/2005/8/layout/orgChart1"/>
    <dgm:cxn modelId="{662B7D08-61C2-46A5-8AA0-7CFEB32AC4DC}" type="presParOf" srcId="{5738EF8C-B45A-42EF-A0A6-39FA5AC860D4}" destId="{9AF3A103-6FC6-4C1A-B8CB-298526078AAC}" srcOrd="2" destOrd="0" presId="urn:microsoft.com/office/officeart/2005/8/layout/orgChart1"/>
    <dgm:cxn modelId="{6C1061E7-E2D7-48AF-B7DB-0569CB04C0C1}" type="presParOf" srcId="{2EF03722-2414-4694-B999-E74FEBE80486}" destId="{815402D5-24F3-45DE-832C-7CFA6FC4A784}" srcOrd="4" destOrd="0" presId="urn:microsoft.com/office/officeart/2005/8/layout/orgChart1"/>
    <dgm:cxn modelId="{DE8B7C78-F27D-4AC9-A367-BD305C71287E}" type="presParOf" srcId="{2EF03722-2414-4694-B999-E74FEBE80486}" destId="{38AA1A0F-8963-4F65-994D-6BB419D0D538}" srcOrd="5" destOrd="0" presId="urn:microsoft.com/office/officeart/2005/8/layout/orgChart1"/>
    <dgm:cxn modelId="{630F2FA3-8F1A-4C9F-A43C-3008E30993D9}" type="presParOf" srcId="{38AA1A0F-8963-4F65-994D-6BB419D0D538}" destId="{62F4D2F9-7EF0-4193-A36C-3651A4BCE5F9}" srcOrd="0" destOrd="0" presId="urn:microsoft.com/office/officeart/2005/8/layout/orgChart1"/>
    <dgm:cxn modelId="{4A97DCC2-C0D3-4CD1-B928-AB35A4332192}" type="presParOf" srcId="{62F4D2F9-7EF0-4193-A36C-3651A4BCE5F9}" destId="{35E7849B-807D-4778-AB63-5A311D1FAD6A}" srcOrd="0" destOrd="0" presId="urn:microsoft.com/office/officeart/2005/8/layout/orgChart1"/>
    <dgm:cxn modelId="{199FAAC0-209E-4E41-95E5-7959288CA124}" type="presParOf" srcId="{62F4D2F9-7EF0-4193-A36C-3651A4BCE5F9}" destId="{78FF59D0-182C-4DF7-A26C-3C0AAEF3BEFC}" srcOrd="1" destOrd="0" presId="urn:microsoft.com/office/officeart/2005/8/layout/orgChart1"/>
    <dgm:cxn modelId="{21C974BF-7B09-46BA-96FB-8BF073063BBF}" type="presParOf" srcId="{38AA1A0F-8963-4F65-994D-6BB419D0D538}" destId="{A6DFD4DC-7BF0-4973-9C9A-2825C471DB10}" srcOrd="1" destOrd="0" presId="urn:microsoft.com/office/officeart/2005/8/layout/orgChart1"/>
    <dgm:cxn modelId="{02668D13-FC6A-4DB4-B5F9-40B1C17C0CA3}" type="presParOf" srcId="{A6DFD4DC-7BF0-4973-9C9A-2825C471DB10}" destId="{AB966724-54E3-4091-A244-8DE0E351BBFF}" srcOrd="0" destOrd="0" presId="urn:microsoft.com/office/officeart/2005/8/layout/orgChart1"/>
    <dgm:cxn modelId="{3671E0C2-1FCB-4DAC-ABEC-73DE6A51CBEA}" type="presParOf" srcId="{A6DFD4DC-7BF0-4973-9C9A-2825C471DB10}" destId="{30F45182-72C3-4CB0-9817-ED408780431B}" srcOrd="1" destOrd="0" presId="urn:microsoft.com/office/officeart/2005/8/layout/orgChart1"/>
    <dgm:cxn modelId="{E17E61EC-EFB0-423C-AAD0-9C67DF879B59}" type="presParOf" srcId="{30F45182-72C3-4CB0-9817-ED408780431B}" destId="{963F13B3-8AAF-4E9F-9F60-EA5DC4021602}" srcOrd="0" destOrd="0" presId="urn:microsoft.com/office/officeart/2005/8/layout/orgChart1"/>
    <dgm:cxn modelId="{30FFC762-9264-4196-9D86-A3A12BA6C209}" type="presParOf" srcId="{963F13B3-8AAF-4E9F-9F60-EA5DC4021602}" destId="{CB07D468-619F-467A-8EC9-B73FFF6A3B7B}" srcOrd="0" destOrd="0" presId="urn:microsoft.com/office/officeart/2005/8/layout/orgChart1"/>
    <dgm:cxn modelId="{54BC8011-A5CA-4E95-9141-16FB149089A0}" type="presParOf" srcId="{963F13B3-8AAF-4E9F-9F60-EA5DC4021602}" destId="{2C39CB4A-31B5-4333-829E-B57AC63082FC}" srcOrd="1" destOrd="0" presId="urn:microsoft.com/office/officeart/2005/8/layout/orgChart1"/>
    <dgm:cxn modelId="{07808930-E615-48BB-BE2A-52A160A99B34}" type="presParOf" srcId="{30F45182-72C3-4CB0-9817-ED408780431B}" destId="{B3DE2BC8-0AB1-44AB-A65A-7C6503FC80CA}" srcOrd="1" destOrd="0" presId="urn:microsoft.com/office/officeart/2005/8/layout/orgChart1"/>
    <dgm:cxn modelId="{84A8A67D-B358-4FBA-8CC3-52E8ED55D3A2}" type="presParOf" srcId="{30F45182-72C3-4CB0-9817-ED408780431B}" destId="{7D14113C-30D4-4CEF-AD37-F709269190CF}" srcOrd="2" destOrd="0" presId="urn:microsoft.com/office/officeart/2005/8/layout/orgChart1"/>
    <dgm:cxn modelId="{8FC13557-911A-482D-9B72-A22B97A71E85}" type="presParOf" srcId="{38AA1A0F-8963-4F65-994D-6BB419D0D538}" destId="{9D07B89D-A33D-489D-813A-633233E67392}" srcOrd="2" destOrd="0" presId="urn:microsoft.com/office/officeart/2005/8/layout/orgChart1"/>
    <dgm:cxn modelId="{DBBA364F-9E79-457A-BC46-58E29935208F}" type="presParOf" srcId="{A9A74816-D5FD-4955-B065-5BFDA052083A}" destId="{8B36B457-ED0A-41F2-A509-FBB372DC27F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BD7F4B-CA33-43F2-9916-F4F8182C284A}" type="doc">
      <dgm:prSet loTypeId="urn:microsoft.com/office/officeart/2005/8/layout/orgChart1" loCatId="hierarchy" qsTypeId="urn:microsoft.com/office/officeart/2005/8/quickstyle/simple2" qsCatId="simple" csTypeId="urn:microsoft.com/office/officeart/2005/8/colors/colorful3" csCatId="colorful" phldr="1"/>
      <dgm:spPr/>
      <dgm:t>
        <a:bodyPr/>
        <a:lstStyle/>
        <a:p>
          <a:endParaRPr lang="en-US"/>
        </a:p>
      </dgm:t>
    </dgm:pt>
    <dgm:pt modelId="{F6116FE6-9FB2-426C-8D30-D750D1154B69}">
      <dgm:prSet phldrT="[Text]" custT="1"/>
      <dgm:spPr/>
      <dgm:t>
        <a:bodyPr/>
        <a:lstStyle/>
        <a:p>
          <a:r>
            <a:rPr lang="en-US" sz="1800" dirty="0"/>
            <a:t>DIVISION</a:t>
          </a:r>
        </a:p>
      </dgm:t>
    </dgm:pt>
    <dgm:pt modelId="{CB331875-7503-419E-895D-FDAE352B6023}" type="parTrans" cxnId="{610BFEE4-E20A-4E95-97AE-A34DAEA2F60D}">
      <dgm:prSet/>
      <dgm:spPr/>
      <dgm:t>
        <a:bodyPr/>
        <a:lstStyle/>
        <a:p>
          <a:endParaRPr lang="en-US"/>
        </a:p>
      </dgm:t>
    </dgm:pt>
    <dgm:pt modelId="{5A2ED32B-66EC-46AF-B439-817E0B34F9F8}" type="sibTrans" cxnId="{610BFEE4-E20A-4E95-97AE-A34DAEA2F60D}">
      <dgm:prSet/>
      <dgm:spPr/>
      <dgm:t>
        <a:bodyPr/>
        <a:lstStyle/>
        <a:p>
          <a:endParaRPr lang="en-US"/>
        </a:p>
      </dgm:t>
    </dgm:pt>
    <dgm:pt modelId="{8229E4F5-CA18-434F-9E6A-7ED6E777C6C6}">
      <dgm:prSet phldrT="[Text]" custT="1"/>
      <dgm:spPr/>
      <dgm:t>
        <a:bodyPr/>
        <a:lstStyle/>
        <a:p>
          <a:r>
            <a:rPr lang="en-US" sz="1600" dirty="0"/>
            <a:t>Division 1</a:t>
          </a:r>
        </a:p>
      </dgm:t>
    </dgm:pt>
    <dgm:pt modelId="{58D23EA4-56F3-4B10-B674-6DC4857AED5D}" type="parTrans" cxnId="{6EA0E4DD-0FD1-4705-A250-D4D97B92F0C7}">
      <dgm:prSet/>
      <dgm:spPr/>
      <dgm:t>
        <a:bodyPr/>
        <a:lstStyle/>
        <a:p>
          <a:endParaRPr lang="en-US"/>
        </a:p>
      </dgm:t>
    </dgm:pt>
    <dgm:pt modelId="{9329ED41-B882-4316-8C2E-FEE31943D83F}" type="sibTrans" cxnId="{6EA0E4DD-0FD1-4705-A250-D4D97B92F0C7}">
      <dgm:prSet/>
      <dgm:spPr/>
      <dgm:t>
        <a:bodyPr/>
        <a:lstStyle/>
        <a:p>
          <a:endParaRPr lang="en-US"/>
        </a:p>
      </dgm:t>
    </dgm:pt>
    <dgm:pt modelId="{518B6C98-824B-45B2-92F6-5ED15C99EA42}">
      <dgm:prSet phldrT="[Text]" custT="1"/>
      <dgm:spPr/>
      <dgm:t>
        <a:bodyPr/>
        <a:lstStyle/>
        <a:p>
          <a:r>
            <a:rPr lang="en-US" sz="1600" dirty="0"/>
            <a:t>Division 2</a:t>
          </a:r>
        </a:p>
      </dgm:t>
    </dgm:pt>
    <dgm:pt modelId="{0586C66B-7681-4220-9F1C-BBCF12DA5691}" type="parTrans" cxnId="{269E6D35-7B01-4CD8-936E-7AF6DA7C9760}">
      <dgm:prSet/>
      <dgm:spPr/>
      <dgm:t>
        <a:bodyPr/>
        <a:lstStyle/>
        <a:p>
          <a:endParaRPr lang="en-US"/>
        </a:p>
      </dgm:t>
    </dgm:pt>
    <dgm:pt modelId="{1E877D24-1507-4753-A814-2D810EE53EFE}" type="sibTrans" cxnId="{269E6D35-7B01-4CD8-936E-7AF6DA7C9760}">
      <dgm:prSet/>
      <dgm:spPr/>
      <dgm:t>
        <a:bodyPr/>
        <a:lstStyle/>
        <a:p>
          <a:endParaRPr lang="en-US"/>
        </a:p>
      </dgm:t>
    </dgm:pt>
    <dgm:pt modelId="{2AC1669B-0E00-4C42-B8D1-A75F99930C58}">
      <dgm:prSet custT="1"/>
      <dgm:spPr/>
      <dgm:t>
        <a:bodyPr/>
        <a:lstStyle/>
        <a:p>
          <a:r>
            <a:rPr lang="en-US" sz="1500" dirty="0"/>
            <a:t>Indicates that the hazardous material has a </a:t>
          </a:r>
          <a:r>
            <a:rPr lang="en-US" sz="1500" dirty="0">
              <a:solidFill>
                <a:srgbClr val="FFC000"/>
              </a:solidFill>
            </a:rPr>
            <a:t>high probability </a:t>
          </a:r>
          <a:r>
            <a:rPr lang="en-US" sz="1500" dirty="0"/>
            <a:t>of producing an explosive or ignitable mixture due to it being present continuously, intermittently, or periodically or from the equipment itself under normal operating conditions.</a:t>
          </a:r>
        </a:p>
      </dgm:t>
    </dgm:pt>
    <dgm:pt modelId="{5A144A9B-A40D-4C56-8636-E8369AF2E0DC}" type="parTrans" cxnId="{9FF7F38E-5B6B-43F2-9C33-1D264491D74F}">
      <dgm:prSet/>
      <dgm:spPr/>
      <dgm:t>
        <a:bodyPr/>
        <a:lstStyle/>
        <a:p>
          <a:endParaRPr lang="en-US"/>
        </a:p>
      </dgm:t>
    </dgm:pt>
    <dgm:pt modelId="{310E5F76-3EFB-45A2-B4FE-EC23803FC6BA}" type="sibTrans" cxnId="{9FF7F38E-5B6B-43F2-9C33-1D264491D74F}">
      <dgm:prSet/>
      <dgm:spPr/>
      <dgm:t>
        <a:bodyPr/>
        <a:lstStyle/>
        <a:p>
          <a:endParaRPr lang="en-US"/>
        </a:p>
      </dgm:t>
    </dgm:pt>
    <dgm:pt modelId="{3F034215-94D4-4D4C-BA99-7893A6FFFF8D}">
      <dgm:prSet custT="1"/>
      <dgm:spPr/>
      <dgm:t>
        <a:bodyPr/>
        <a:lstStyle/>
        <a:p>
          <a:r>
            <a:rPr lang="en-US" sz="1500" dirty="0"/>
            <a:t>Indicates that the hazardous material has a </a:t>
          </a:r>
          <a:r>
            <a:rPr lang="en-US" sz="1500" dirty="0">
              <a:solidFill>
                <a:srgbClr val="FFC000"/>
              </a:solidFill>
            </a:rPr>
            <a:t>low probability </a:t>
          </a:r>
          <a:r>
            <a:rPr lang="en-US" sz="1500" dirty="0"/>
            <a:t>of producing an explosive or ignitable mixture and is present only during abnormal conditions for a short period of time.</a:t>
          </a:r>
        </a:p>
      </dgm:t>
    </dgm:pt>
    <dgm:pt modelId="{1CC92DFF-48F9-4B01-8F64-C91443778C8A}" type="parTrans" cxnId="{87119CA8-6148-4193-AF34-59187137CABA}">
      <dgm:prSet/>
      <dgm:spPr/>
      <dgm:t>
        <a:bodyPr/>
        <a:lstStyle/>
        <a:p>
          <a:endParaRPr lang="en-US"/>
        </a:p>
      </dgm:t>
    </dgm:pt>
    <dgm:pt modelId="{4C3B3027-3BCC-4550-A23A-589584A16969}" type="sibTrans" cxnId="{87119CA8-6148-4193-AF34-59187137CABA}">
      <dgm:prSet/>
      <dgm:spPr/>
      <dgm:t>
        <a:bodyPr/>
        <a:lstStyle/>
        <a:p>
          <a:endParaRPr lang="en-US"/>
        </a:p>
      </dgm:t>
    </dgm:pt>
    <dgm:pt modelId="{AE777639-21FE-4805-A77C-245866BC3D05}" type="pres">
      <dgm:prSet presAssocID="{ABBD7F4B-CA33-43F2-9916-F4F8182C284A}" presName="hierChild1" presStyleCnt="0">
        <dgm:presLayoutVars>
          <dgm:orgChart val="1"/>
          <dgm:chPref val="1"/>
          <dgm:dir/>
          <dgm:animOne val="branch"/>
          <dgm:animLvl val="lvl"/>
          <dgm:resizeHandles/>
        </dgm:presLayoutVars>
      </dgm:prSet>
      <dgm:spPr/>
    </dgm:pt>
    <dgm:pt modelId="{F9B3C84B-BD86-4934-A88E-1516B18A941B}" type="pres">
      <dgm:prSet presAssocID="{F6116FE6-9FB2-426C-8D30-D750D1154B69}" presName="hierRoot1" presStyleCnt="0">
        <dgm:presLayoutVars>
          <dgm:hierBranch val="init"/>
        </dgm:presLayoutVars>
      </dgm:prSet>
      <dgm:spPr/>
    </dgm:pt>
    <dgm:pt modelId="{1DEB8108-04C3-458E-B664-827FCE35D833}" type="pres">
      <dgm:prSet presAssocID="{F6116FE6-9FB2-426C-8D30-D750D1154B69}" presName="rootComposite1" presStyleCnt="0"/>
      <dgm:spPr/>
    </dgm:pt>
    <dgm:pt modelId="{244EBEE6-7B67-4E0E-BF0C-4E4E408CD46F}" type="pres">
      <dgm:prSet presAssocID="{F6116FE6-9FB2-426C-8D30-D750D1154B69}" presName="rootText1" presStyleLbl="node0" presStyleIdx="0" presStyleCnt="1" custScaleX="66246" custScaleY="26132">
        <dgm:presLayoutVars>
          <dgm:chPref val="3"/>
        </dgm:presLayoutVars>
      </dgm:prSet>
      <dgm:spPr/>
    </dgm:pt>
    <dgm:pt modelId="{34DE6414-A80B-4553-A148-4AED3D5358FE}" type="pres">
      <dgm:prSet presAssocID="{F6116FE6-9FB2-426C-8D30-D750D1154B69}" presName="rootConnector1" presStyleLbl="node1" presStyleIdx="0" presStyleCnt="0"/>
      <dgm:spPr/>
    </dgm:pt>
    <dgm:pt modelId="{418301F7-9300-4DA0-9B3F-116C56663E2F}" type="pres">
      <dgm:prSet presAssocID="{F6116FE6-9FB2-426C-8D30-D750D1154B69}" presName="hierChild2" presStyleCnt="0"/>
      <dgm:spPr/>
    </dgm:pt>
    <dgm:pt modelId="{F38ED2B7-E726-4504-9787-3D26EB165C5C}" type="pres">
      <dgm:prSet presAssocID="{58D23EA4-56F3-4B10-B674-6DC4857AED5D}" presName="Name37" presStyleLbl="parChTrans1D2" presStyleIdx="0" presStyleCnt="2"/>
      <dgm:spPr/>
    </dgm:pt>
    <dgm:pt modelId="{3D50D21B-0D3A-4EFA-8C08-11E712326C85}" type="pres">
      <dgm:prSet presAssocID="{8229E4F5-CA18-434F-9E6A-7ED6E777C6C6}" presName="hierRoot2" presStyleCnt="0">
        <dgm:presLayoutVars>
          <dgm:hierBranch val="init"/>
        </dgm:presLayoutVars>
      </dgm:prSet>
      <dgm:spPr/>
    </dgm:pt>
    <dgm:pt modelId="{ECAF6A9A-D8F5-46E7-9AC9-96587C5AA95C}" type="pres">
      <dgm:prSet presAssocID="{8229E4F5-CA18-434F-9E6A-7ED6E777C6C6}" presName="rootComposite" presStyleCnt="0"/>
      <dgm:spPr/>
    </dgm:pt>
    <dgm:pt modelId="{B61532F7-D917-44F1-AB56-4CB0C5B4A1B7}" type="pres">
      <dgm:prSet presAssocID="{8229E4F5-CA18-434F-9E6A-7ED6E777C6C6}" presName="rootText" presStyleLbl="node2" presStyleIdx="0" presStyleCnt="2" custScaleX="52488" custScaleY="30049">
        <dgm:presLayoutVars>
          <dgm:chPref val="3"/>
        </dgm:presLayoutVars>
      </dgm:prSet>
      <dgm:spPr/>
    </dgm:pt>
    <dgm:pt modelId="{00FE779E-28D3-47E8-839E-A747C9E26F62}" type="pres">
      <dgm:prSet presAssocID="{8229E4F5-CA18-434F-9E6A-7ED6E777C6C6}" presName="rootConnector" presStyleLbl="node2" presStyleIdx="0" presStyleCnt="2"/>
      <dgm:spPr/>
    </dgm:pt>
    <dgm:pt modelId="{E305BABA-A18C-46E0-9905-F67338F3F011}" type="pres">
      <dgm:prSet presAssocID="{8229E4F5-CA18-434F-9E6A-7ED6E777C6C6}" presName="hierChild4" presStyleCnt="0"/>
      <dgm:spPr/>
    </dgm:pt>
    <dgm:pt modelId="{558D43DE-434A-4E91-AC24-F23F5F82C958}" type="pres">
      <dgm:prSet presAssocID="{5A144A9B-A40D-4C56-8636-E8369AF2E0DC}" presName="Name37" presStyleLbl="parChTrans1D3" presStyleIdx="0" presStyleCnt="2"/>
      <dgm:spPr/>
    </dgm:pt>
    <dgm:pt modelId="{8EBABE99-EA50-4EA8-9209-5CEFDBAEBB68}" type="pres">
      <dgm:prSet presAssocID="{2AC1669B-0E00-4C42-B8D1-A75F99930C58}" presName="hierRoot2" presStyleCnt="0">
        <dgm:presLayoutVars>
          <dgm:hierBranch val="init"/>
        </dgm:presLayoutVars>
      </dgm:prSet>
      <dgm:spPr/>
    </dgm:pt>
    <dgm:pt modelId="{6CCB6A3C-9CE9-4AED-9D78-66E75586DA55}" type="pres">
      <dgm:prSet presAssocID="{2AC1669B-0E00-4C42-B8D1-A75F99930C58}" presName="rootComposite" presStyleCnt="0"/>
      <dgm:spPr/>
    </dgm:pt>
    <dgm:pt modelId="{D3F0A212-1B73-46BE-AB7F-0299CD0B8DE8}" type="pres">
      <dgm:prSet presAssocID="{2AC1669B-0E00-4C42-B8D1-A75F99930C58}" presName="rootText" presStyleLbl="node3" presStyleIdx="0" presStyleCnt="2" custScaleX="86345" custScaleY="135205" custLinFactNeighborX="-290" custLinFactNeighborY="-24610">
        <dgm:presLayoutVars>
          <dgm:chPref val="3"/>
        </dgm:presLayoutVars>
      </dgm:prSet>
      <dgm:spPr/>
    </dgm:pt>
    <dgm:pt modelId="{E8663A0D-4581-4961-A7A1-97FAE1BCD07E}" type="pres">
      <dgm:prSet presAssocID="{2AC1669B-0E00-4C42-B8D1-A75F99930C58}" presName="rootConnector" presStyleLbl="node3" presStyleIdx="0" presStyleCnt="2"/>
      <dgm:spPr/>
    </dgm:pt>
    <dgm:pt modelId="{E976C7DA-0AE0-4669-B8AB-A2DEBCCEECB3}" type="pres">
      <dgm:prSet presAssocID="{2AC1669B-0E00-4C42-B8D1-A75F99930C58}" presName="hierChild4" presStyleCnt="0"/>
      <dgm:spPr/>
    </dgm:pt>
    <dgm:pt modelId="{F14E98E6-6FC7-4428-A685-52C60BB44153}" type="pres">
      <dgm:prSet presAssocID="{2AC1669B-0E00-4C42-B8D1-A75F99930C58}" presName="hierChild5" presStyleCnt="0"/>
      <dgm:spPr/>
    </dgm:pt>
    <dgm:pt modelId="{8C5E6A12-B05A-4400-832A-1936131B248D}" type="pres">
      <dgm:prSet presAssocID="{8229E4F5-CA18-434F-9E6A-7ED6E777C6C6}" presName="hierChild5" presStyleCnt="0"/>
      <dgm:spPr/>
    </dgm:pt>
    <dgm:pt modelId="{9BF2943A-A3FF-4FE1-8911-38F3C593E1B5}" type="pres">
      <dgm:prSet presAssocID="{0586C66B-7681-4220-9F1C-BBCF12DA5691}" presName="Name37" presStyleLbl="parChTrans1D2" presStyleIdx="1" presStyleCnt="2"/>
      <dgm:spPr/>
    </dgm:pt>
    <dgm:pt modelId="{FF9BF4B4-7D80-437F-8B15-1802AEE5C98A}" type="pres">
      <dgm:prSet presAssocID="{518B6C98-824B-45B2-92F6-5ED15C99EA42}" presName="hierRoot2" presStyleCnt="0">
        <dgm:presLayoutVars>
          <dgm:hierBranch val="init"/>
        </dgm:presLayoutVars>
      </dgm:prSet>
      <dgm:spPr/>
    </dgm:pt>
    <dgm:pt modelId="{D48BAC8E-E871-450E-A10D-52CBC0F635F4}" type="pres">
      <dgm:prSet presAssocID="{518B6C98-824B-45B2-92F6-5ED15C99EA42}" presName="rootComposite" presStyleCnt="0"/>
      <dgm:spPr/>
    </dgm:pt>
    <dgm:pt modelId="{5BF954C3-A618-4E54-A90A-F7ADA7B438DE}" type="pres">
      <dgm:prSet presAssocID="{518B6C98-824B-45B2-92F6-5ED15C99EA42}" presName="rootText" presStyleLbl="node2" presStyleIdx="1" presStyleCnt="2" custScaleX="60779" custScaleY="25086">
        <dgm:presLayoutVars>
          <dgm:chPref val="3"/>
        </dgm:presLayoutVars>
      </dgm:prSet>
      <dgm:spPr/>
    </dgm:pt>
    <dgm:pt modelId="{8F2D3823-7610-40C2-A8F6-DCB7DC07C3C1}" type="pres">
      <dgm:prSet presAssocID="{518B6C98-824B-45B2-92F6-5ED15C99EA42}" presName="rootConnector" presStyleLbl="node2" presStyleIdx="1" presStyleCnt="2"/>
      <dgm:spPr/>
    </dgm:pt>
    <dgm:pt modelId="{7B1BF6AA-50FA-4F01-A200-3EC682F1F757}" type="pres">
      <dgm:prSet presAssocID="{518B6C98-824B-45B2-92F6-5ED15C99EA42}" presName="hierChild4" presStyleCnt="0"/>
      <dgm:spPr/>
    </dgm:pt>
    <dgm:pt modelId="{7347E8F6-1837-45A2-B4D8-B8AF48D6C83C}" type="pres">
      <dgm:prSet presAssocID="{1CC92DFF-48F9-4B01-8F64-C91443778C8A}" presName="Name37" presStyleLbl="parChTrans1D3" presStyleIdx="1" presStyleCnt="2"/>
      <dgm:spPr/>
    </dgm:pt>
    <dgm:pt modelId="{AB7A6CEA-0FB5-4FB8-AB06-40D9109BF65C}" type="pres">
      <dgm:prSet presAssocID="{3F034215-94D4-4D4C-BA99-7893A6FFFF8D}" presName="hierRoot2" presStyleCnt="0">
        <dgm:presLayoutVars>
          <dgm:hierBranch val="init"/>
        </dgm:presLayoutVars>
      </dgm:prSet>
      <dgm:spPr/>
    </dgm:pt>
    <dgm:pt modelId="{66CFD8E7-A125-4974-A9FF-991963D35CF8}" type="pres">
      <dgm:prSet presAssocID="{3F034215-94D4-4D4C-BA99-7893A6FFFF8D}" presName="rootComposite" presStyleCnt="0"/>
      <dgm:spPr/>
    </dgm:pt>
    <dgm:pt modelId="{6A22EC16-C3AD-468A-8015-36BBDC23F8D8}" type="pres">
      <dgm:prSet presAssocID="{3F034215-94D4-4D4C-BA99-7893A6FFFF8D}" presName="rootText" presStyleLbl="node3" presStyleIdx="1" presStyleCnt="2" custScaleX="81245" custScaleY="120256" custLinFactNeighborY="-29211">
        <dgm:presLayoutVars>
          <dgm:chPref val="3"/>
        </dgm:presLayoutVars>
      </dgm:prSet>
      <dgm:spPr/>
    </dgm:pt>
    <dgm:pt modelId="{999A80B2-A88B-44FD-897B-AE2AC66CE892}" type="pres">
      <dgm:prSet presAssocID="{3F034215-94D4-4D4C-BA99-7893A6FFFF8D}" presName="rootConnector" presStyleLbl="node3" presStyleIdx="1" presStyleCnt="2"/>
      <dgm:spPr/>
    </dgm:pt>
    <dgm:pt modelId="{F4D242EA-3EF0-43FA-A50F-CB701062E3C0}" type="pres">
      <dgm:prSet presAssocID="{3F034215-94D4-4D4C-BA99-7893A6FFFF8D}" presName="hierChild4" presStyleCnt="0"/>
      <dgm:spPr/>
    </dgm:pt>
    <dgm:pt modelId="{0DF337DF-13B7-4C76-B046-922F0B1D9373}" type="pres">
      <dgm:prSet presAssocID="{3F034215-94D4-4D4C-BA99-7893A6FFFF8D}" presName="hierChild5" presStyleCnt="0"/>
      <dgm:spPr/>
    </dgm:pt>
    <dgm:pt modelId="{51A50EE5-478B-4338-A620-F6425453E820}" type="pres">
      <dgm:prSet presAssocID="{518B6C98-824B-45B2-92F6-5ED15C99EA42}" presName="hierChild5" presStyleCnt="0"/>
      <dgm:spPr/>
    </dgm:pt>
    <dgm:pt modelId="{AE1871E3-7D40-4EAA-B851-F905E68160A0}" type="pres">
      <dgm:prSet presAssocID="{F6116FE6-9FB2-426C-8D30-D750D1154B69}" presName="hierChild3" presStyleCnt="0"/>
      <dgm:spPr/>
    </dgm:pt>
  </dgm:ptLst>
  <dgm:cxnLst>
    <dgm:cxn modelId="{FEA26601-406D-461F-B671-552770E5B725}" type="presOf" srcId="{8229E4F5-CA18-434F-9E6A-7ED6E777C6C6}" destId="{B61532F7-D917-44F1-AB56-4CB0C5B4A1B7}" srcOrd="0" destOrd="0" presId="urn:microsoft.com/office/officeart/2005/8/layout/orgChart1"/>
    <dgm:cxn modelId="{9800B712-CFC4-4E6D-BC7D-7C28D3982BCD}" type="presOf" srcId="{518B6C98-824B-45B2-92F6-5ED15C99EA42}" destId="{5BF954C3-A618-4E54-A90A-F7ADA7B438DE}" srcOrd="0" destOrd="0" presId="urn:microsoft.com/office/officeart/2005/8/layout/orgChart1"/>
    <dgm:cxn modelId="{E769D51A-29E0-404B-AA81-4EC75BFE5164}" type="presOf" srcId="{3F034215-94D4-4D4C-BA99-7893A6FFFF8D}" destId="{6A22EC16-C3AD-468A-8015-36BBDC23F8D8}" srcOrd="0" destOrd="0" presId="urn:microsoft.com/office/officeart/2005/8/layout/orgChart1"/>
    <dgm:cxn modelId="{269E6D35-7B01-4CD8-936E-7AF6DA7C9760}" srcId="{F6116FE6-9FB2-426C-8D30-D750D1154B69}" destId="{518B6C98-824B-45B2-92F6-5ED15C99EA42}" srcOrd="1" destOrd="0" parTransId="{0586C66B-7681-4220-9F1C-BBCF12DA5691}" sibTransId="{1E877D24-1507-4753-A814-2D810EE53EFE}"/>
    <dgm:cxn modelId="{5B932849-4F7A-4CC9-82D0-91FF85F984BE}" type="presOf" srcId="{ABBD7F4B-CA33-43F2-9916-F4F8182C284A}" destId="{AE777639-21FE-4805-A77C-245866BC3D05}" srcOrd="0" destOrd="0" presId="urn:microsoft.com/office/officeart/2005/8/layout/orgChart1"/>
    <dgm:cxn modelId="{DC59B64E-AD95-40AD-B018-AC0561EA2459}" type="presOf" srcId="{3F034215-94D4-4D4C-BA99-7893A6FFFF8D}" destId="{999A80B2-A88B-44FD-897B-AE2AC66CE892}" srcOrd="1" destOrd="0" presId="urn:microsoft.com/office/officeart/2005/8/layout/orgChart1"/>
    <dgm:cxn modelId="{CDF0BD71-1936-47C8-8A1B-E02490202267}" type="presOf" srcId="{5A144A9B-A40D-4C56-8636-E8369AF2E0DC}" destId="{558D43DE-434A-4E91-AC24-F23F5F82C958}" srcOrd="0" destOrd="0" presId="urn:microsoft.com/office/officeart/2005/8/layout/orgChart1"/>
    <dgm:cxn modelId="{EDB18154-F7ED-416A-8251-A0999E86F92F}" type="presOf" srcId="{2AC1669B-0E00-4C42-B8D1-A75F99930C58}" destId="{D3F0A212-1B73-46BE-AB7F-0299CD0B8DE8}" srcOrd="0" destOrd="0" presId="urn:microsoft.com/office/officeart/2005/8/layout/orgChart1"/>
    <dgm:cxn modelId="{FDA1FC75-4812-4BA8-A88B-831559A80047}" type="presOf" srcId="{2AC1669B-0E00-4C42-B8D1-A75F99930C58}" destId="{E8663A0D-4581-4961-A7A1-97FAE1BCD07E}" srcOrd="1" destOrd="0" presId="urn:microsoft.com/office/officeart/2005/8/layout/orgChart1"/>
    <dgm:cxn modelId="{79811A88-BCCE-445C-B043-59A571B8E642}" type="presOf" srcId="{58D23EA4-56F3-4B10-B674-6DC4857AED5D}" destId="{F38ED2B7-E726-4504-9787-3D26EB165C5C}" srcOrd="0" destOrd="0" presId="urn:microsoft.com/office/officeart/2005/8/layout/orgChart1"/>
    <dgm:cxn modelId="{9FF7F38E-5B6B-43F2-9C33-1D264491D74F}" srcId="{8229E4F5-CA18-434F-9E6A-7ED6E777C6C6}" destId="{2AC1669B-0E00-4C42-B8D1-A75F99930C58}" srcOrd="0" destOrd="0" parTransId="{5A144A9B-A40D-4C56-8636-E8369AF2E0DC}" sibTransId="{310E5F76-3EFB-45A2-B4FE-EC23803FC6BA}"/>
    <dgm:cxn modelId="{652C8494-610B-4343-8868-C76C3DD45ED4}" type="presOf" srcId="{0586C66B-7681-4220-9F1C-BBCF12DA5691}" destId="{9BF2943A-A3FF-4FE1-8911-38F3C593E1B5}" srcOrd="0" destOrd="0" presId="urn:microsoft.com/office/officeart/2005/8/layout/orgChart1"/>
    <dgm:cxn modelId="{87119CA8-6148-4193-AF34-59187137CABA}" srcId="{518B6C98-824B-45B2-92F6-5ED15C99EA42}" destId="{3F034215-94D4-4D4C-BA99-7893A6FFFF8D}" srcOrd="0" destOrd="0" parTransId="{1CC92DFF-48F9-4B01-8F64-C91443778C8A}" sibTransId="{4C3B3027-3BCC-4550-A23A-589584A16969}"/>
    <dgm:cxn modelId="{B14975AA-1D5F-4652-89F8-DF685AA4FC64}" type="presOf" srcId="{518B6C98-824B-45B2-92F6-5ED15C99EA42}" destId="{8F2D3823-7610-40C2-A8F6-DCB7DC07C3C1}" srcOrd="1" destOrd="0" presId="urn:microsoft.com/office/officeart/2005/8/layout/orgChart1"/>
    <dgm:cxn modelId="{8AA2AEB2-8060-4E93-BB39-4DC2C6035D5A}" type="presOf" srcId="{8229E4F5-CA18-434F-9E6A-7ED6E777C6C6}" destId="{00FE779E-28D3-47E8-839E-A747C9E26F62}" srcOrd="1" destOrd="0" presId="urn:microsoft.com/office/officeart/2005/8/layout/orgChart1"/>
    <dgm:cxn modelId="{C504D8B7-9494-4341-8257-144EBD8A9119}" type="presOf" srcId="{F6116FE6-9FB2-426C-8D30-D750D1154B69}" destId="{244EBEE6-7B67-4E0E-BF0C-4E4E408CD46F}" srcOrd="0" destOrd="0" presId="urn:microsoft.com/office/officeart/2005/8/layout/orgChart1"/>
    <dgm:cxn modelId="{BDC9C6D0-6B84-4C82-AA48-7A8E19A1240B}" type="presOf" srcId="{F6116FE6-9FB2-426C-8D30-D750D1154B69}" destId="{34DE6414-A80B-4553-A148-4AED3D5358FE}" srcOrd="1" destOrd="0" presId="urn:microsoft.com/office/officeart/2005/8/layout/orgChart1"/>
    <dgm:cxn modelId="{51D98CD8-B12F-4172-91C1-CEC002566D18}" type="presOf" srcId="{1CC92DFF-48F9-4B01-8F64-C91443778C8A}" destId="{7347E8F6-1837-45A2-B4D8-B8AF48D6C83C}" srcOrd="0" destOrd="0" presId="urn:microsoft.com/office/officeart/2005/8/layout/orgChart1"/>
    <dgm:cxn modelId="{6EA0E4DD-0FD1-4705-A250-D4D97B92F0C7}" srcId="{F6116FE6-9FB2-426C-8D30-D750D1154B69}" destId="{8229E4F5-CA18-434F-9E6A-7ED6E777C6C6}" srcOrd="0" destOrd="0" parTransId="{58D23EA4-56F3-4B10-B674-6DC4857AED5D}" sibTransId="{9329ED41-B882-4316-8C2E-FEE31943D83F}"/>
    <dgm:cxn modelId="{610BFEE4-E20A-4E95-97AE-A34DAEA2F60D}" srcId="{ABBD7F4B-CA33-43F2-9916-F4F8182C284A}" destId="{F6116FE6-9FB2-426C-8D30-D750D1154B69}" srcOrd="0" destOrd="0" parTransId="{CB331875-7503-419E-895D-FDAE352B6023}" sibTransId="{5A2ED32B-66EC-46AF-B439-817E0B34F9F8}"/>
    <dgm:cxn modelId="{40442B32-562E-4213-AB17-E75BCE234DBA}" type="presParOf" srcId="{AE777639-21FE-4805-A77C-245866BC3D05}" destId="{F9B3C84B-BD86-4934-A88E-1516B18A941B}" srcOrd="0" destOrd="0" presId="urn:microsoft.com/office/officeart/2005/8/layout/orgChart1"/>
    <dgm:cxn modelId="{6513A47C-56D5-4E0F-BADC-4D437DDD9B04}" type="presParOf" srcId="{F9B3C84B-BD86-4934-A88E-1516B18A941B}" destId="{1DEB8108-04C3-458E-B664-827FCE35D833}" srcOrd="0" destOrd="0" presId="urn:microsoft.com/office/officeart/2005/8/layout/orgChart1"/>
    <dgm:cxn modelId="{E012324F-3852-4232-851F-E4397C04C4E3}" type="presParOf" srcId="{1DEB8108-04C3-458E-B664-827FCE35D833}" destId="{244EBEE6-7B67-4E0E-BF0C-4E4E408CD46F}" srcOrd="0" destOrd="0" presId="urn:microsoft.com/office/officeart/2005/8/layout/orgChart1"/>
    <dgm:cxn modelId="{F20FF3FA-1550-46C9-888F-9FBFF9A8E265}" type="presParOf" srcId="{1DEB8108-04C3-458E-B664-827FCE35D833}" destId="{34DE6414-A80B-4553-A148-4AED3D5358FE}" srcOrd="1" destOrd="0" presId="urn:microsoft.com/office/officeart/2005/8/layout/orgChart1"/>
    <dgm:cxn modelId="{95CFC681-0770-4626-98E4-75FCE7EA54A5}" type="presParOf" srcId="{F9B3C84B-BD86-4934-A88E-1516B18A941B}" destId="{418301F7-9300-4DA0-9B3F-116C56663E2F}" srcOrd="1" destOrd="0" presId="urn:microsoft.com/office/officeart/2005/8/layout/orgChart1"/>
    <dgm:cxn modelId="{E2C08CCD-8CD0-489F-BDE3-72E9DB0D783D}" type="presParOf" srcId="{418301F7-9300-4DA0-9B3F-116C56663E2F}" destId="{F38ED2B7-E726-4504-9787-3D26EB165C5C}" srcOrd="0" destOrd="0" presId="urn:microsoft.com/office/officeart/2005/8/layout/orgChart1"/>
    <dgm:cxn modelId="{F87B2D11-708C-4BE6-A33B-D9E6F9548113}" type="presParOf" srcId="{418301F7-9300-4DA0-9B3F-116C56663E2F}" destId="{3D50D21B-0D3A-4EFA-8C08-11E712326C85}" srcOrd="1" destOrd="0" presId="urn:microsoft.com/office/officeart/2005/8/layout/orgChart1"/>
    <dgm:cxn modelId="{2F5EE9E3-4C66-4AAA-A241-675B7EB19F65}" type="presParOf" srcId="{3D50D21B-0D3A-4EFA-8C08-11E712326C85}" destId="{ECAF6A9A-D8F5-46E7-9AC9-96587C5AA95C}" srcOrd="0" destOrd="0" presId="urn:microsoft.com/office/officeart/2005/8/layout/orgChart1"/>
    <dgm:cxn modelId="{7C3F0637-6B60-4A43-853D-78C77C82088E}" type="presParOf" srcId="{ECAF6A9A-D8F5-46E7-9AC9-96587C5AA95C}" destId="{B61532F7-D917-44F1-AB56-4CB0C5B4A1B7}" srcOrd="0" destOrd="0" presId="urn:microsoft.com/office/officeart/2005/8/layout/orgChart1"/>
    <dgm:cxn modelId="{06EB32CC-F912-4B94-B943-6DEBF9149F5B}" type="presParOf" srcId="{ECAF6A9A-D8F5-46E7-9AC9-96587C5AA95C}" destId="{00FE779E-28D3-47E8-839E-A747C9E26F62}" srcOrd="1" destOrd="0" presId="urn:microsoft.com/office/officeart/2005/8/layout/orgChart1"/>
    <dgm:cxn modelId="{18F80E23-D782-4767-8475-1F90DBB53B5E}" type="presParOf" srcId="{3D50D21B-0D3A-4EFA-8C08-11E712326C85}" destId="{E305BABA-A18C-46E0-9905-F67338F3F011}" srcOrd="1" destOrd="0" presId="urn:microsoft.com/office/officeart/2005/8/layout/orgChart1"/>
    <dgm:cxn modelId="{D990022E-5938-4A2D-AE16-BB26DC94343A}" type="presParOf" srcId="{E305BABA-A18C-46E0-9905-F67338F3F011}" destId="{558D43DE-434A-4E91-AC24-F23F5F82C958}" srcOrd="0" destOrd="0" presId="urn:microsoft.com/office/officeart/2005/8/layout/orgChart1"/>
    <dgm:cxn modelId="{CAFF0CA4-325C-4699-A46E-6536144CEF61}" type="presParOf" srcId="{E305BABA-A18C-46E0-9905-F67338F3F011}" destId="{8EBABE99-EA50-4EA8-9209-5CEFDBAEBB68}" srcOrd="1" destOrd="0" presId="urn:microsoft.com/office/officeart/2005/8/layout/orgChart1"/>
    <dgm:cxn modelId="{FEE4518F-1D27-490D-A8AB-256920A79A05}" type="presParOf" srcId="{8EBABE99-EA50-4EA8-9209-5CEFDBAEBB68}" destId="{6CCB6A3C-9CE9-4AED-9D78-66E75586DA55}" srcOrd="0" destOrd="0" presId="urn:microsoft.com/office/officeart/2005/8/layout/orgChart1"/>
    <dgm:cxn modelId="{B3E5C2C6-5275-4EBB-974A-5FDB3C97C864}" type="presParOf" srcId="{6CCB6A3C-9CE9-4AED-9D78-66E75586DA55}" destId="{D3F0A212-1B73-46BE-AB7F-0299CD0B8DE8}" srcOrd="0" destOrd="0" presId="urn:microsoft.com/office/officeart/2005/8/layout/orgChart1"/>
    <dgm:cxn modelId="{5F52D23D-0B90-45E6-9FB2-AEA818B3B5DD}" type="presParOf" srcId="{6CCB6A3C-9CE9-4AED-9D78-66E75586DA55}" destId="{E8663A0D-4581-4961-A7A1-97FAE1BCD07E}" srcOrd="1" destOrd="0" presId="urn:microsoft.com/office/officeart/2005/8/layout/orgChart1"/>
    <dgm:cxn modelId="{FAC40754-6687-4D42-8C79-E0C6C56218AF}" type="presParOf" srcId="{8EBABE99-EA50-4EA8-9209-5CEFDBAEBB68}" destId="{E976C7DA-0AE0-4669-B8AB-A2DEBCCEECB3}" srcOrd="1" destOrd="0" presId="urn:microsoft.com/office/officeart/2005/8/layout/orgChart1"/>
    <dgm:cxn modelId="{0736C564-CA9A-4875-AE88-45D8347AAB49}" type="presParOf" srcId="{8EBABE99-EA50-4EA8-9209-5CEFDBAEBB68}" destId="{F14E98E6-6FC7-4428-A685-52C60BB44153}" srcOrd="2" destOrd="0" presId="urn:microsoft.com/office/officeart/2005/8/layout/orgChart1"/>
    <dgm:cxn modelId="{C3F2B3E4-F335-496E-AD81-9B012AEB82B0}" type="presParOf" srcId="{3D50D21B-0D3A-4EFA-8C08-11E712326C85}" destId="{8C5E6A12-B05A-4400-832A-1936131B248D}" srcOrd="2" destOrd="0" presId="urn:microsoft.com/office/officeart/2005/8/layout/orgChart1"/>
    <dgm:cxn modelId="{D8F9397F-FE57-4CD4-BD13-2386E44F345B}" type="presParOf" srcId="{418301F7-9300-4DA0-9B3F-116C56663E2F}" destId="{9BF2943A-A3FF-4FE1-8911-38F3C593E1B5}" srcOrd="2" destOrd="0" presId="urn:microsoft.com/office/officeart/2005/8/layout/orgChart1"/>
    <dgm:cxn modelId="{360103C9-FC81-46E3-86A3-208EA816E311}" type="presParOf" srcId="{418301F7-9300-4DA0-9B3F-116C56663E2F}" destId="{FF9BF4B4-7D80-437F-8B15-1802AEE5C98A}" srcOrd="3" destOrd="0" presId="urn:microsoft.com/office/officeart/2005/8/layout/orgChart1"/>
    <dgm:cxn modelId="{DF6667CD-895C-4F60-A702-1BED9135DB7C}" type="presParOf" srcId="{FF9BF4B4-7D80-437F-8B15-1802AEE5C98A}" destId="{D48BAC8E-E871-450E-A10D-52CBC0F635F4}" srcOrd="0" destOrd="0" presId="urn:microsoft.com/office/officeart/2005/8/layout/orgChart1"/>
    <dgm:cxn modelId="{9DF1C37D-00E2-45C2-8D15-09397EF1C617}" type="presParOf" srcId="{D48BAC8E-E871-450E-A10D-52CBC0F635F4}" destId="{5BF954C3-A618-4E54-A90A-F7ADA7B438DE}" srcOrd="0" destOrd="0" presId="urn:microsoft.com/office/officeart/2005/8/layout/orgChart1"/>
    <dgm:cxn modelId="{8A8034CA-98BD-4952-9740-FEE52F2B81CC}" type="presParOf" srcId="{D48BAC8E-E871-450E-A10D-52CBC0F635F4}" destId="{8F2D3823-7610-40C2-A8F6-DCB7DC07C3C1}" srcOrd="1" destOrd="0" presId="urn:microsoft.com/office/officeart/2005/8/layout/orgChart1"/>
    <dgm:cxn modelId="{51B43E8B-1249-4EC1-BED3-09F4B59F8FD4}" type="presParOf" srcId="{FF9BF4B4-7D80-437F-8B15-1802AEE5C98A}" destId="{7B1BF6AA-50FA-4F01-A200-3EC682F1F757}" srcOrd="1" destOrd="0" presId="urn:microsoft.com/office/officeart/2005/8/layout/orgChart1"/>
    <dgm:cxn modelId="{C32ABB8D-A1C3-4E5A-8137-0609C878D492}" type="presParOf" srcId="{7B1BF6AA-50FA-4F01-A200-3EC682F1F757}" destId="{7347E8F6-1837-45A2-B4D8-B8AF48D6C83C}" srcOrd="0" destOrd="0" presId="urn:microsoft.com/office/officeart/2005/8/layout/orgChart1"/>
    <dgm:cxn modelId="{A9A9761A-9750-4FB0-AE83-C65BB1935FB3}" type="presParOf" srcId="{7B1BF6AA-50FA-4F01-A200-3EC682F1F757}" destId="{AB7A6CEA-0FB5-4FB8-AB06-40D9109BF65C}" srcOrd="1" destOrd="0" presId="urn:microsoft.com/office/officeart/2005/8/layout/orgChart1"/>
    <dgm:cxn modelId="{C9305DB2-0F8F-4042-8C50-467E3A6F1871}" type="presParOf" srcId="{AB7A6CEA-0FB5-4FB8-AB06-40D9109BF65C}" destId="{66CFD8E7-A125-4974-A9FF-991963D35CF8}" srcOrd="0" destOrd="0" presId="urn:microsoft.com/office/officeart/2005/8/layout/orgChart1"/>
    <dgm:cxn modelId="{14A0D528-077D-447A-B053-6881929DEE8C}" type="presParOf" srcId="{66CFD8E7-A125-4974-A9FF-991963D35CF8}" destId="{6A22EC16-C3AD-468A-8015-36BBDC23F8D8}" srcOrd="0" destOrd="0" presId="urn:microsoft.com/office/officeart/2005/8/layout/orgChart1"/>
    <dgm:cxn modelId="{1E0E8FBA-50C2-434A-B681-33E0CA3582A0}" type="presParOf" srcId="{66CFD8E7-A125-4974-A9FF-991963D35CF8}" destId="{999A80B2-A88B-44FD-897B-AE2AC66CE892}" srcOrd="1" destOrd="0" presId="urn:microsoft.com/office/officeart/2005/8/layout/orgChart1"/>
    <dgm:cxn modelId="{3C602284-C545-4F1A-AE22-3DE8917DE231}" type="presParOf" srcId="{AB7A6CEA-0FB5-4FB8-AB06-40D9109BF65C}" destId="{F4D242EA-3EF0-43FA-A50F-CB701062E3C0}" srcOrd="1" destOrd="0" presId="urn:microsoft.com/office/officeart/2005/8/layout/orgChart1"/>
    <dgm:cxn modelId="{4795FAE6-59F4-494B-BBE8-E52987A953B1}" type="presParOf" srcId="{AB7A6CEA-0FB5-4FB8-AB06-40D9109BF65C}" destId="{0DF337DF-13B7-4C76-B046-922F0B1D9373}" srcOrd="2" destOrd="0" presId="urn:microsoft.com/office/officeart/2005/8/layout/orgChart1"/>
    <dgm:cxn modelId="{3B6B7D95-5F8D-4632-B704-D32935C37326}" type="presParOf" srcId="{FF9BF4B4-7D80-437F-8B15-1802AEE5C98A}" destId="{51A50EE5-478B-4338-A620-F6425453E820}" srcOrd="2" destOrd="0" presId="urn:microsoft.com/office/officeart/2005/8/layout/orgChart1"/>
    <dgm:cxn modelId="{E6183A27-B682-43DB-B4D4-E16433D20B77}" type="presParOf" srcId="{F9B3C84B-BD86-4934-A88E-1516B18A941B}" destId="{AE1871E3-7D40-4EAA-B851-F905E68160A0}"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7C3E57-4A89-4B67-B706-A33B17944600}" type="doc">
      <dgm:prSet loTypeId="urn:microsoft.com/office/officeart/2005/8/layout/orgChart1" loCatId="hierarchy" qsTypeId="urn:microsoft.com/office/officeart/2005/8/quickstyle/simple2" qsCatId="simple" csTypeId="urn:microsoft.com/office/officeart/2005/8/colors/colorful3" csCatId="colorful" phldr="1"/>
      <dgm:spPr/>
      <dgm:t>
        <a:bodyPr/>
        <a:lstStyle/>
        <a:p>
          <a:endParaRPr lang="en-US"/>
        </a:p>
      </dgm:t>
    </dgm:pt>
    <dgm:pt modelId="{47896B85-B9C9-4486-993B-C66E9A579F6D}">
      <dgm:prSet phldrT="[Text]"/>
      <dgm:spPr/>
      <dgm:t>
        <a:bodyPr/>
        <a:lstStyle/>
        <a:p>
          <a:r>
            <a:rPr lang="en-US" dirty="0"/>
            <a:t>GROUP</a:t>
          </a:r>
        </a:p>
      </dgm:t>
    </dgm:pt>
    <dgm:pt modelId="{C318E37D-5DA7-4063-8B7F-75A6CE33AEDE}" type="parTrans" cxnId="{DA32FEAD-4EC6-446B-A37B-D3C260BC5073}">
      <dgm:prSet/>
      <dgm:spPr/>
      <dgm:t>
        <a:bodyPr/>
        <a:lstStyle/>
        <a:p>
          <a:endParaRPr lang="en-US"/>
        </a:p>
      </dgm:t>
    </dgm:pt>
    <dgm:pt modelId="{75DE3AA4-6598-4379-8FEF-85B2BDE2D2BF}" type="sibTrans" cxnId="{DA32FEAD-4EC6-446B-A37B-D3C260BC5073}">
      <dgm:prSet/>
      <dgm:spPr/>
      <dgm:t>
        <a:bodyPr/>
        <a:lstStyle/>
        <a:p>
          <a:endParaRPr lang="en-US"/>
        </a:p>
      </dgm:t>
    </dgm:pt>
    <dgm:pt modelId="{13A5CE87-AB09-4EEF-B3B8-F1996015C1C3}">
      <dgm:prSet phldrT="[Text]"/>
      <dgm:spPr/>
      <dgm:t>
        <a:bodyPr/>
        <a:lstStyle/>
        <a:p>
          <a:r>
            <a:rPr lang="en-US" dirty="0"/>
            <a:t>Group A</a:t>
          </a:r>
        </a:p>
      </dgm:t>
    </dgm:pt>
    <dgm:pt modelId="{3B2E6A2A-08B8-4DB7-B352-F5DB06793F31}" type="parTrans" cxnId="{A4A0EE9D-D406-4C1B-8368-686C6DCB6725}">
      <dgm:prSet/>
      <dgm:spPr/>
      <dgm:t>
        <a:bodyPr/>
        <a:lstStyle/>
        <a:p>
          <a:endParaRPr lang="en-US"/>
        </a:p>
      </dgm:t>
    </dgm:pt>
    <dgm:pt modelId="{C76A47FA-518B-4857-996A-C50F232CA3E5}" type="sibTrans" cxnId="{A4A0EE9D-D406-4C1B-8368-686C6DCB6725}">
      <dgm:prSet/>
      <dgm:spPr/>
      <dgm:t>
        <a:bodyPr/>
        <a:lstStyle/>
        <a:p>
          <a:endParaRPr lang="en-US"/>
        </a:p>
      </dgm:t>
    </dgm:pt>
    <dgm:pt modelId="{F84E0420-A725-456E-B975-5B737706D9A4}">
      <dgm:prSet phldrT="[Text]"/>
      <dgm:spPr/>
      <dgm:t>
        <a:bodyPr/>
        <a:lstStyle/>
        <a:p>
          <a:r>
            <a:rPr lang="en-US" dirty="0"/>
            <a:t>Group B</a:t>
          </a:r>
        </a:p>
      </dgm:t>
    </dgm:pt>
    <dgm:pt modelId="{28AC3853-2268-4C68-87E9-FC8A9404C178}" type="parTrans" cxnId="{288EDAF8-1CB5-4368-83A5-6E4350E4A365}">
      <dgm:prSet/>
      <dgm:spPr/>
      <dgm:t>
        <a:bodyPr/>
        <a:lstStyle/>
        <a:p>
          <a:endParaRPr lang="en-US"/>
        </a:p>
      </dgm:t>
    </dgm:pt>
    <dgm:pt modelId="{96B9B347-6380-4D56-A982-42853AD54C22}" type="sibTrans" cxnId="{288EDAF8-1CB5-4368-83A5-6E4350E4A365}">
      <dgm:prSet/>
      <dgm:spPr/>
      <dgm:t>
        <a:bodyPr/>
        <a:lstStyle/>
        <a:p>
          <a:endParaRPr lang="en-US"/>
        </a:p>
      </dgm:t>
    </dgm:pt>
    <dgm:pt modelId="{D4B209D6-A7C9-4B6B-9FAD-74F10CE8A8EC}">
      <dgm:prSet phldrT="[Text]"/>
      <dgm:spPr/>
      <dgm:t>
        <a:bodyPr/>
        <a:lstStyle/>
        <a:p>
          <a:r>
            <a:rPr lang="en-US" dirty="0"/>
            <a:t>Group C</a:t>
          </a:r>
        </a:p>
      </dgm:t>
    </dgm:pt>
    <dgm:pt modelId="{516B41A2-B807-47B9-99C1-10DDE29D88DE}" type="parTrans" cxnId="{4A6CD466-3B51-4390-A33E-C0F487EFA8C7}">
      <dgm:prSet/>
      <dgm:spPr/>
      <dgm:t>
        <a:bodyPr/>
        <a:lstStyle/>
        <a:p>
          <a:endParaRPr lang="en-US"/>
        </a:p>
      </dgm:t>
    </dgm:pt>
    <dgm:pt modelId="{8B7005BD-13E8-4312-B578-0411607A00CA}" type="sibTrans" cxnId="{4A6CD466-3B51-4390-A33E-C0F487EFA8C7}">
      <dgm:prSet/>
      <dgm:spPr/>
      <dgm:t>
        <a:bodyPr/>
        <a:lstStyle/>
        <a:p>
          <a:endParaRPr lang="en-US"/>
        </a:p>
      </dgm:t>
    </dgm:pt>
    <dgm:pt modelId="{AD4D7FC1-A482-4D2F-80D9-D176F7D9EAB6}">
      <dgm:prSet phldrT="[Text]"/>
      <dgm:spPr/>
      <dgm:t>
        <a:bodyPr/>
        <a:lstStyle/>
        <a:p>
          <a:r>
            <a:rPr lang="en-US" dirty="0"/>
            <a:t>Group D</a:t>
          </a:r>
        </a:p>
      </dgm:t>
    </dgm:pt>
    <dgm:pt modelId="{F880B157-2E93-45EE-A0E1-79848AF815D8}" type="parTrans" cxnId="{742A4B8F-A191-4B3D-8450-FA93E0BE24FC}">
      <dgm:prSet/>
      <dgm:spPr/>
      <dgm:t>
        <a:bodyPr/>
        <a:lstStyle/>
        <a:p>
          <a:endParaRPr lang="en-US"/>
        </a:p>
      </dgm:t>
    </dgm:pt>
    <dgm:pt modelId="{8A009A06-1420-4645-BD76-088F87348B66}" type="sibTrans" cxnId="{742A4B8F-A191-4B3D-8450-FA93E0BE24FC}">
      <dgm:prSet/>
      <dgm:spPr/>
      <dgm:t>
        <a:bodyPr/>
        <a:lstStyle/>
        <a:p>
          <a:endParaRPr lang="en-US"/>
        </a:p>
      </dgm:t>
    </dgm:pt>
    <dgm:pt modelId="{69E47792-26B0-4E10-9720-5BED5F367757}">
      <dgm:prSet phldrT="[Text]"/>
      <dgm:spPr/>
      <dgm:t>
        <a:bodyPr/>
        <a:lstStyle/>
        <a:p>
          <a:r>
            <a:rPr lang="en-US" dirty="0"/>
            <a:t>Group E</a:t>
          </a:r>
        </a:p>
      </dgm:t>
    </dgm:pt>
    <dgm:pt modelId="{A3286711-0519-4202-B9E4-2BF0436F26CD}" type="parTrans" cxnId="{7DA7D5EC-593C-4C24-9A28-32903C8AB96C}">
      <dgm:prSet/>
      <dgm:spPr/>
      <dgm:t>
        <a:bodyPr/>
        <a:lstStyle/>
        <a:p>
          <a:endParaRPr lang="en-US"/>
        </a:p>
      </dgm:t>
    </dgm:pt>
    <dgm:pt modelId="{D1FA4AFC-988F-4600-BEF9-06912FC183A7}" type="sibTrans" cxnId="{7DA7D5EC-593C-4C24-9A28-32903C8AB96C}">
      <dgm:prSet/>
      <dgm:spPr/>
      <dgm:t>
        <a:bodyPr/>
        <a:lstStyle/>
        <a:p>
          <a:endParaRPr lang="en-US"/>
        </a:p>
      </dgm:t>
    </dgm:pt>
    <dgm:pt modelId="{12869A09-6699-44FE-90F4-584995A2CB06}">
      <dgm:prSet phldrT="[Text]"/>
      <dgm:spPr/>
      <dgm:t>
        <a:bodyPr/>
        <a:lstStyle/>
        <a:p>
          <a:r>
            <a:rPr lang="en-US" dirty="0"/>
            <a:t>Group F</a:t>
          </a:r>
        </a:p>
      </dgm:t>
    </dgm:pt>
    <dgm:pt modelId="{F3D680CD-D46E-4285-9149-F2BFB087887F}" type="parTrans" cxnId="{197CFD0E-1D78-4F96-8EB7-265AA57433EB}">
      <dgm:prSet/>
      <dgm:spPr/>
      <dgm:t>
        <a:bodyPr/>
        <a:lstStyle/>
        <a:p>
          <a:endParaRPr lang="en-US"/>
        </a:p>
      </dgm:t>
    </dgm:pt>
    <dgm:pt modelId="{8A8CDB00-B840-401A-A4B4-FDDBFB479272}" type="sibTrans" cxnId="{197CFD0E-1D78-4F96-8EB7-265AA57433EB}">
      <dgm:prSet/>
      <dgm:spPr/>
      <dgm:t>
        <a:bodyPr/>
        <a:lstStyle/>
        <a:p>
          <a:endParaRPr lang="en-US"/>
        </a:p>
      </dgm:t>
    </dgm:pt>
    <dgm:pt modelId="{A542E1D4-8020-41FC-8ED5-DF33D1ED386E}">
      <dgm:prSet phldrT="[Text]"/>
      <dgm:spPr/>
      <dgm:t>
        <a:bodyPr/>
        <a:lstStyle/>
        <a:p>
          <a:r>
            <a:rPr lang="en-US" dirty="0"/>
            <a:t>Group G</a:t>
          </a:r>
        </a:p>
      </dgm:t>
    </dgm:pt>
    <dgm:pt modelId="{D0E74BA4-89E3-42F1-921F-2766D398FD49}" type="parTrans" cxnId="{68D54712-0ADB-4035-BB5E-C209050D43F2}">
      <dgm:prSet/>
      <dgm:spPr/>
      <dgm:t>
        <a:bodyPr/>
        <a:lstStyle/>
        <a:p>
          <a:endParaRPr lang="en-US"/>
        </a:p>
      </dgm:t>
    </dgm:pt>
    <dgm:pt modelId="{23B3C2FD-780D-444C-86FE-9569972D9762}" type="sibTrans" cxnId="{68D54712-0ADB-4035-BB5E-C209050D43F2}">
      <dgm:prSet/>
      <dgm:spPr/>
      <dgm:t>
        <a:bodyPr/>
        <a:lstStyle/>
        <a:p>
          <a:endParaRPr lang="en-US"/>
        </a:p>
      </dgm:t>
    </dgm:pt>
    <dgm:pt modelId="{62C26ECB-E4AE-4D60-A032-EC8EBA1A4217}">
      <dgm:prSet/>
      <dgm:spPr/>
      <dgm:t>
        <a:bodyPr/>
        <a:lstStyle/>
        <a:p>
          <a:r>
            <a:rPr lang="en-US" dirty="0"/>
            <a:t>Atmospheres containing </a:t>
          </a:r>
          <a:r>
            <a:rPr lang="en-US" dirty="0">
              <a:solidFill>
                <a:srgbClr val="FFFF00"/>
              </a:solidFill>
            </a:rPr>
            <a:t>acetylene</a:t>
          </a:r>
          <a:r>
            <a:rPr lang="en-US" dirty="0"/>
            <a:t>.</a:t>
          </a:r>
        </a:p>
      </dgm:t>
    </dgm:pt>
    <dgm:pt modelId="{14661468-0556-48B4-80CC-52FC4DFBD12B}" type="parTrans" cxnId="{CA943D8D-129A-4681-A857-411573CD91EF}">
      <dgm:prSet/>
      <dgm:spPr/>
      <dgm:t>
        <a:bodyPr/>
        <a:lstStyle/>
        <a:p>
          <a:endParaRPr lang="en-US"/>
        </a:p>
      </dgm:t>
    </dgm:pt>
    <dgm:pt modelId="{429CAC14-376A-4D66-8ACF-BE5EC1DCCDD0}" type="sibTrans" cxnId="{CA943D8D-129A-4681-A857-411573CD91EF}">
      <dgm:prSet/>
      <dgm:spPr/>
      <dgm:t>
        <a:bodyPr/>
        <a:lstStyle/>
        <a:p>
          <a:endParaRPr lang="en-US"/>
        </a:p>
      </dgm:t>
    </dgm:pt>
    <dgm:pt modelId="{304E5D5C-058E-418D-8F2C-E4065FA1E335}">
      <dgm:prSet/>
      <dgm:spPr/>
      <dgm:t>
        <a:bodyPr/>
        <a:lstStyle/>
        <a:p>
          <a:r>
            <a:rPr lang="en-US" dirty="0"/>
            <a:t>Atmospheres containing a flammable gas, flammable liquid-produced vapor, or combustible liquid-produced vapor whose MESG (Maximum Experimental Safe Gap) is less than 0.45 mm or MIC ratio is less than 0.40. Typical gases include </a:t>
          </a:r>
          <a:r>
            <a:rPr lang="en-US" dirty="0">
              <a:solidFill>
                <a:srgbClr val="FFFF00"/>
              </a:solidFill>
            </a:rPr>
            <a:t>hydrogen, butadiene, ethylene oxide, propylene oxide, and acrolein</a:t>
          </a:r>
          <a:r>
            <a:rPr lang="en-US" dirty="0"/>
            <a:t>.</a:t>
          </a:r>
        </a:p>
      </dgm:t>
    </dgm:pt>
    <dgm:pt modelId="{9702581A-A119-412B-92B0-B588DADD5BD8}" type="parTrans" cxnId="{0F30D2BE-08F7-4342-A847-BB5F4D37B3C6}">
      <dgm:prSet/>
      <dgm:spPr/>
      <dgm:t>
        <a:bodyPr/>
        <a:lstStyle/>
        <a:p>
          <a:endParaRPr lang="en-US"/>
        </a:p>
      </dgm:t>
    </dgm:pt>
    <dgm:pt modelId="{982F0AE7-2687-4514-8CFE-6C2EE67BCE3F}" type="sibTrans" cxnId="{0F30D2BE-08F7-4342-A847-BB5F4D37B3C6}">
      <dgm:prSet/>
      <dgm:spPr/>
      <dgm:t>
        <a:bodyPr/>
        <a:lstStyle/>
        <a:p>
          <a:endParaRPr lang="en-US"/>
        </a:p>
      </dgm:t>
    </dgm:pt>
    <dgm:pt modelId="{873BBD66-D1FF-4977-8E8A-AF4512DC0032}">
      <dgm:prSet/>
      <dgm:spPr/>
      <dgm:t>
        <a:bodyPr/>
        <a:lstStyle/>
        <a:p>
          <a:r>
            <a:rPr lang="en-US" dirty="0"/>
            <a:t>Atmospheres containing a flammable gas, flammable liquid-produced vapor, or combustible liquid-produced vapor whose MESG is greater than 0.45 mm but less than or equal to 0.75 mm or MIC (minimum ignition current) ratio is greater than 0.40 but less than or equal to 0.80. Typical gases </a:t>
          </a:r>
          <a:r>
            <a:rPr lang="en-US" dirty="0">
              <a:solidFill>
                <a:srgbClr val="FFFF00"/>
              </a:solidFill>
            </a:rPr>
            <a:t>include ethyl either, ethylene, acetaldehyde, and cyclopropane</a:t>
          </a:r>
          <a:r>
            <a:rPr lang="en-US" dirty="0"/>
            <a:t>.</a:t>
          </a:r>
        </a:p>
      </dgm:t>
    </dgm:pt>
    <dgm:pt modelId="{E610F211-DCE6-4487-B158-90AC457159CA}" type="parTrans" cxnId="{86F1748A-A296-45EB-9DB6-CF0CBDD018A6}">
      <dgm:prSet/>
      <dgm:spPr/>
      <dgm:t>
        <a:bodyPr/>
        <a:lstStyle/>
        <a:p>
          <a:endParaRPr lang="en-US"/>
        </a:p>
      </dgm:t>
    </dgm:pt>
    <dgm:pt modelId="{43F4A005-F911-484E-B237-2D8ED866CE57}" type="sibTrans" cxnId="{86F1748A-A296-45EB-9DB6-CF0CBDD018A6}">
      <dgm:prSet/>
      <dgm:spPr/>
      <dgm:t>
        <a:bodyPr/>
        <a:lstStyle/>
        <a:p>
          <a:endParaRPr lang="en-US"/>
        </a:p>
      </dgm:t>
    </dgm:pt>
    <dgm:pt modelId="{EA072820-8F57-4455-A351-212240FE027B}">
      <dgm:prSet/>
      <dgm:spPr/>
      <dgm:t>
        <a:bodyPr/>
        <a:lstStyle/>
        <a:p>
          <a:r>
            <a:rPr lang="en-US" dirty="0"/>
            <a:t>Atmospheres containing a flammable gas, flammable liquid-produced vapor, or combustible liquid-produced vapor whose MESG is greater than 0.75 mm or MIC ration is greater than 0.80. Typical gases include </a:t>
          </a:r>
          <a:r>
            <a:rPr lang="en-US" dirty="0">
              <a:solidFill>
                <a:srgbClr val="FFFF00"/>
              </a:solidFill>
            </a:rPr>
            <a:t>acetone, ammonia, benzene, butane, ethanol, gasoline, methane, natural gas, naphtha, and propane</a:t>
          </a:r>
          <a:r>
            <a:rPr lang="en-US" dirty="0"/>
            <a:t>.</a:t>
          </a:r>
        </a:p>
      </dgm:t>
    </dgm:pt>
    <dgm:pt modelId="{EDCD0DE6-6185-459B-8A39-7597B861E23C}" type="parTrans" cxnId="{A3B9C4A3-2EF5-4828-84D9-26F3B2E9E43B}">
      <dgm:prSet/>
      <dgm:spPr/>
      <dgm:t>
        <a:bodyPr/>
        <a:lstStyle/>
        <a:p>
          <a:endParaRPr lang="en-US"/>
        </a:p>
      </dgm:t>
    </dgm:pt>
    <dgm:pt modelId="{E284FCDF-A76A-48C1-884E-9EEAC31B0EC0}" type="sibTrans" cxnId="{A3B9C4A3-2EF5-4828-84D9-26F3B2E9E43B}">
      <dgm:prSet/>
      <dgm:spPr/>
      <dgm:t>
        <a:bodyPr/>
        <a:lstStyle/>
        <a:p>
          <a:endParaRPr lang="en-US"/>
        </a:p>
      </dgm:t>
    </dgm:pt>
    <dgm:pt modelId="{FA92755A-343E-4425-858B-A8E3DF4085DD}">
      <dgm:prSet/>
      <dgm:spPr/>
      <dgm:t>
        <a:bodyPr/>
        <a:lstStyle/>
        <a:p>
          <a:r>
            <a:rPr lang="en-US" dirty="0"/>
            <a:t>Atmospheres containing </a:t>
          </a:r>
          <a:r>
            <a:rPr lang="en-US" u="sng" dirty="0"/>
            <a:t>combustible metal dusts </a:t>
          </a:r>
          <a:r>
            <a:rPr lang="en-US" dirty="0"/>
            <a:t>such as </a:t>
          </a:r>
          <a:r>
            <a:rPr lang="en-US" dirty="0">
              <a:solidFill>
                <a:srgbClr val="FFFF00"/>
              </a:solidFill>
            </a:rPr>
            <a:t>aluminum, magnesium, and their commercial alloys</a:t>
          </a:r>
          <a:r>
            <a:rPr lang="en-US" dirty="0"/>
            <a:t>.</a:t>
          </a:r>
        </a:p>
      </dgm:t>
    </dgm:pt>
    <dgm:pt modelId="{6D3E3DEF-AD30-4588-8787-7BEC63D760B0}" type="parTrans" cxnId="{8E488712-61B2-4C00-8297-4E73222A5C1E}">
      <dgm:prSet/>
      <dgm:spPr/>
      <dgm:t>
        <a:bodyPr/>
        <a:lstStyle/>
        <a:p>
          <a:endParaRPr lang="en-US"/>
        </a:p>
      </dgm:t>
    </dgm:pt>
    <dgm:pt modelId="{AC4080B4-B8E6-4B5A-9190-FCB964CF1FD3}" type="sibTrans" cxnId="{8E488712-61B2-4C00-8297-4E73222A5C1E}">
      <dgm:prSet/>
      <dgm:spPr/>
      <dgm:t>
        <a:bodyPr/>
        <a:lstStyle/>
        <a:p>
          <a:endParaRPr lang="en-US"/>
        </a:p>
      </dgm:t>
    </dgm:pt>
    <dgm:pt modelId="{FE37155A-C002-4BF7-85B3-3755B34BB924}">
      <dgm:prSet/>
      <dgm:spPr/>
      <dgm:t>
        <a:bodyPr/>
        <a:lstStyle/>
        <a:p>
          <a:r>
            <a:rPr lang="en-US" dirty="0"/>
            <a:t>Atmospheres containing </a:t>
          </a:r>
          <a:r>
            <a:rPr lang="en-US" u="sng" dirty="0"/>
            <a:t>combustible carbonaceous dusts </a:t>
          </a:r>
          <a:r>
            <a:rPr lang="en-US" dirty="0"/>
            <a:t>with 8% or more trapped volatiles such</a:t>
          </a:r>
          <a:r>
            <a:rPr lang="en-US" dirty="0">
              <a:solidFill>
                <a:schemeClr val="bg1"/>
              </a:solidFill>
            </a:rPr>
            <a:t> as </a:t>
          </a:r>
          <a:r>
            <a:rPr lang="en-US" dirty="0">
              <a:solidFill>
                <a:srgbClr val="FFFF00"/>
              </a:solidFill>
            </a:rPr>
            <a:t>carbon black, coal, or coke dust</a:t>
          </a:r>
          <a:r>
            <a:rPr lang="en-US" dirty="0"/>
            <a:t>.</a:t>
          </a:r>
        </a:p>
      </dgm:t>
    </dgm:pt>
    <dgm:pt modelId="{95E1D34F-DEDD-4EE1-B965-93EF9CC86EF0}" type="parTrans" cxnId="{2E93F53B-5088-4BC9-A145-3C6F920768C1}">
      <dgm:prSet/>
      <dgm:spPr/>
      <dgm:t>
        <a:bodyPr/>
        <a:lstStyle/>
        <a:p>
          <a:endParaRPr lang="en-US"/>
        </a:p>
      </dgm:t>
    </dgm:pt>
    <dgm:pt modelId="{ECBCFA22-4963-4752-8D43-3D24BED75C92}" type="sibTrans" cxnId="{2E93F53B-5088-4BC9-A145-3C6F920768C1}">
      <dgm:prSet/>
      <dgm:spPr/>
      <dgm:t>
        <a:bodyPr/>
        <a:lstStyle/>
        <a:p>
          <a:endParaRPr lang="en-US"/>
        </a:p>
      </dgm:t>
    </dgm:pt>
    <dgm:pt modelId="{0C17A4B2-C315-4B48-9242-9BC6A14CADE8}">
      <dgm:prSet/>
      <dgm:spPr/>
      <dgm:t>
        <a:bodyPr/>
        <a:lstStyle/>
        <a:p>
          <a:r>
            <a:rPr lang="en-US" dirty="0"/>
            <a:t>Atmospheres containing </a:t>
          </a:r>
          <a:r>
            <a:rPr lang="en-US" u="sng" dirty="0"/>
            <a:t>combustible dusts </a:t>
          </a:r>
          <a:r>
            <a:rPr lang="en-US" dirty="0"/>
            <a:t>not included in Group E or Group F. Typical dusts include </a:t>
          </a:r>
          <a:r>
            <a:rPr lang="en-US" dirty="0">
              <a:solidFill>
                <a:srgbClr val="FFFF00"/>
              </a:solidFill>
            </a:rPr>
            <a:t>flour, starch, grain, wood, plastic, and chemicals</a:t>
          </a:r>
          <a:r>
            <a:rPr lang="en-US" dirty="0"/>
            <a:t>.</a:t>
          </a:r>
        </a:p>
      </dgm:t>
    </dgm:pt>
    <dgm:pt modelId="{9982B18D-0152-466E-935E-44FD23587274}" type="parTrans" cxnId="{DAC186E7-B737-4BAB-B140-F31211765110}">
      <dgm:prSet/>
      <dgm:spPr/>
      <dgm:t>
        <a:bodyPr/>
        <a:lstStyle/>
        <a:p>
          <a:endParaRPr lang="en-US"/>
        </a:p>
      </dgm:t>
    </dgm:pt>
    <dgm:pt modelId="{8BB773A2-F6DC-410E-A97F-784A3B7ECC7B}" type="sibTrans" cxnId="{DAC186E7-B737-4BAB-B140-F31211765110}">
      <dgm:prSet/>
      <dgm:spPr/>
      <dgm:t>
        <a:bodyPr/>
        <a:lstStyle/>
        <a:p>
          <a:endParaRPr lang="en-US"/>
        </a:p>
      </dgm:t>
    </dgm:pt>
    <dgm:pt modelId="{E8CF21CC-1242-4145-9E67-7A5C88223D35}" type="pres">
      <dgm:prSet presAssocID="{167C3E57-4A89-4B67-B706-A33B17944600}" presName="hierChild1" presStyleCnt="0">
        <dgm:presLayoutVars>
          <dgm:orgChart val="1"/>
          <dgm:chPref val="1"/>
          <dgm:dir/>
          <dgm:animOne val="branch"/>
          <dgm:animLvl val="lvl"/>
          <dgm:resizeHandles/>
        </dgm:presLayoutVars>
      </dgm:prSet>
      <dgm:spPr/>
    </dgm:pt>
    <dgm:pt modelId="{0BD63BDB-3DEA-4341-8343-6ABEBE48D9A7}" type="pres">
      <dgm:prSet presAssocID="{47896B85-B9C9-4486-993B-C66E9A579F6D}" presName="hierRoot1" presStyleCnt="0">
        <dgm:presLayoutVars>
          <dgm:hierBranch val="init"/>
        </dgm:presLayoutVars>
      </dgm:prSet>
      <dgm:spPr/>
    </dgm:pt>
    <dgm:pt modelId="{F0CF2ECA-6C15-41D9-8590-19B2973A9784}" type="pres">
      <dgm:prSet presAssocID="{47896B85-B9C9-4486-993B-C66E9A579F6D}" presName="rootComposite1" presStyleCnt="0"/>
      <dgm:spPr/>
    </dgm:pt>
    <dgm:pt modelId="{DF9872F0-727C-47B0-9C94-2F652F4F7397}" type="pres">
      <dgm:prSet presAssocID="{47896B85-B9C9-4486-993B-C66E9A579F6D}" presName="rootText1" presStyleLbl="node0" presStyleIdx="0" presStyleCnt="1" custScaleY="67412">
        <dgm:presLayoutVars>
          <dgm:chPref val="3"/>
        </dgm:presLayoutVars>
      </dgm:prSet>
      <dgm:spPr/>
    </dgm:pt>
    <dgm:pt modelId="{1A852AEF-C7F2-494B-88FB-F20EAF0D8661}" type="pres">
      <dgm:prSet presAssocID="{47896B85-B9C9-4486-993B-C66E9A579F6D}" presName="rootConnector1" presStyleLbl="node1" presStyleIdx="0" presStyleCnt="0"/>
      <dgm:spPr/>
    </dgm:pt>
    <dgm:pt modelId="{E26F359B-824E-4DC7-A20A-0079B2F8D3AC}" type="pres">
      <dgm:prSet presAssocID="{47896B85-B9C9-4486-993B-C66E9A579F6D}" presName="hierChild2" presStyleCnt="0"/>
      <dgm:spPr/>
    </dgm:pt>
    <dgm:pt modelId="{3C0507F6-BCAF-4494-BB37-70433E1BE183}" type="pres">
      <dgm:prSet presAssocID="{3B2E6A2A-08B8-4DB7-B352-F5DB06793F31}" presName="Name37" presStyleLbl="parChTrans1D2" presStyleIdx="0" presStyleCnt="7"/>
      <dgm:spPr/>
    </dgm:pt>
    <dgm:pt modelId="{EECCA156-52C3-446F-B42E-1C9C9318F0E7}" type="pres">
      <dgm:prSet presAssocID="{13A5CE87-AB09-4EEF-B3B8-F1996015C1C3}" presName="hierRoot2" presStyleCnt="0">
        <dgm:presLayoutVars>
          <dgm:hierBranch val="init"/>
        </dgm:presLayoutVars>
      </dgm:prSet>
      <dgm:spPr/>
    </dgm:pt>
    <dgm:pt modelId="{212AB548-D5D4-4EC0-BF44-16BACC302398}" type="pres">
      <dgm:prSet presAssocID="{13A5CE87-AB09-4EEF-B3B8-F1996015C1C3}" presName="rootComposite" presStyleCnt="0"/>
      <dgm:spPr/>
    </dgm:pt>
    <dgm:pt modelId="{DEBA095A-3CAB-43F3-B910-00BD7E8179DA}" type="pres">
      <dgm:prSet presAssocID="{13A5CE87-AB09-4EEF-B3B8-F1996015C1C3}" presName="rootText" presStyleLbl="node2" presStyleIdx="0" presStyleCnt="7" custScaleY="38236">
        <dgm:presLayoutVars>
          <dgm:chPref val="3"/>
        </dgm:presLayoutVars>
      </dgm:prSet>
      <dgm:spPr/>
    </dgm:pt>
    <dgm:pt modelId="{F873A8A6-9034-4766-BB8E-C57F08AE9DE5}" type="pres">
      <dgm:prSet presAssocID="{13A5CE87-AB09-4EEF-B3B8-F1996015C1C3}" presName="rootConnector" presStyleLbl="node2" presStyleIdx="0" presStyleCnt="7"/>
      <dgm:spPr/>
    </dgm:pt>
    <dgm:pt modelId="{39AA8FBD-D775-494D-ADB8-D1811CA72132}" type="pres">
      <dgm:prSet presAssocID="{13A5CE87-AB09-4EEF-B3B8-F1996015C1C3}" presName="hierChild4" presStyleCnt="0"/>
      <dgm:spPr/>
    </dgm:pt>
    <dgm:pt modelId="{A0BD13FD-022E-45D2-A396-F121697EF2D8}" type="pres">
      <dgm:prSet presAssocID="{14661468-0556-48B4-80CC-52FC4DFBD12B}" presName="Name37" presStyleLbl="parChTrans1D3" presStyleIdx="0" presStyleCnt="7"/>
      <dgm:spPr/>
    </dgm:pt>
    <dgm:pt modelId="{49F5F805-A8C7-42FB-8FF8-7CA511C69B6E}" type="pres">
      <dgm:prSet presAssocID="{62C26ECB-E4AE-4D60-A032-EC8EBA1A4217}" presName="hierRoot2" presStyleCnt="0">
        <dgm:presLayoutVars>
          <dgm:hierBranch val="init"/>
        </dgm:presLayoutVars>
      </dgm:prSet>
      <dgm:spPr/>
    </dgm:pt>
    <dgm:pt modelId="{24E0B094-45F2-42D2-B676-BF8AB3169A42}" type="pres">
      <dgm:prSet presAssocID="{62C26ECB-E4AE-4D60-A032-EC8EBA1A4217}" presName="rootComposite" presStyleCnt="0"/>
      <dgm:spPr/>
    </dgm:pt>
    <dgm:pt modelId="{F5B098C6-B3E7-4571-AA4E-5FD58907451A}" type="pres">
      <dgm:prSet presAssocID="{62C26ECB-E4AE-4D60-A032-EC8EBA1A4217}" presName="rootText" presStyleLbl="node3" presStyleIdx="0" presStyleCnt="7" custScaleY="230707" custLinFactNeighborX="-6952">
        <dgm:presLayoutVars>
          <dgm:chPref val="3"/>
        </dgm:presLayoutVars>
      </dgm:prSet>
      <dgm:spPr/>
    </dgm:pt>
    <dgm:pt modelId="{10815D1F-DBC2-4BB0-8112-EA3D23194523}" type="pres">
      <dgm:prSet presAssocID="{62C26ECB-E4AE-4D60-A032-EC8EBA1A4217}" presName="rootConnector" presStyleLbl="node3" presStyleIdx="0" presStyleCnt="7"/>
      <dgm:spPr/>
    </dgm:pt>
    <dgm:pt modelId="{3124DA5C-6CB3-439C-A0F6-71B0CC0539DF}" type="pres">
      <dgm:prSet presAssocID="{62C26ECB-E4AE-4D60-A032-EC8EBA1A4217}" presName="hierChild4" presStyleCnt="0"/>
      <dgm:spPr/>
    </dgm:pt>
    <dgm:pt modelId="{28F79E52-32C5-4288-A824-82F65F7F5552}" type="pres">
      <dgm:prSet presAssocID="{62C26ECB-E4AE-4D60-A032-EC8EBA1A4217}" presName="hierChild5" presStyleCnt="0"/>
      <dgm:spPr/>
    </dgm:pt>
    <dgm:pt modelId="{F7F94683-1A98-44B9-B43B-0BF5F48CC803}" type="pres">
      <dgm:prSet presAssocID="{13A5CE87-AB09-4EEF-B3B8-F1996015C1C3}" presName="hierChild5" presStyleCnt="0"/>
      <dgm:spPr/>
    </dgm:pt>
    <dgm:pt modelId="{0394E1D3-B696-46F1-9850-13B5F77370B7}" type="pres">
      <dgm:prSet presAssocID="{28AC3853-2268-4C68-87E9-FC8A9404C178}" presName="Name37" presStyleLbl="parChTrans1D2" presStyleIdx="1" presStyleCnt="7"/>
      <dgm:spPr/>
    </dgm:pt>
    <dgm:pt modelId="{FF399FCE-E300-4DED-A40A-CC18866506F3}" type="pres">
      <dgm:prSet presAssocID="{F84E0420-A725-456E-B975-5B737706D9A4}" presName="hierRoot2" presStyleCnt="0">
        <dgm:presLayoutVars>
          <dgm:hierBranch val="init"/>
        </dgm:presLayoutVars>
      </dgm:prSet>
      <dgm:spPr/>
    </dgm:pt>
    <dgm:pt modelId="{7B72A37A-A013-4017-9855-40E95E45AA7B}" type="pres">
      <dgm:prSet presAssocID="{F84E0420-A725-456E-B975-5B737706D9A4}" presName="rootComposite" presStyleCnt="0"/>
      <dgm:spPr/>
    </dgm:pt>
    <dgm:pt modelId="{7DA9291C-DD7F-4791-949C-A70AEB74355A}" type="pres">
      <dgm:prSet presAssocID="{F84E0420-A725-456E-B975-5B737706D9A4}" presName="rootText" presStyleLbl="node2" presStyleIdx="1" presStyleCnt="7" custScaleY="37955">
        <dgm:presLayoutVars>
          <dgm:chPref val="3"/>
        </dgm:presLayoutVars>
      </dgm:prSet>
      <dgm:spPr/>
    </dgm:pt>
    <dgm:pt modelId="{04D707E4-6715-4BE0-AF14-4D7DCA167843}" type="pres">
      <dgm:prSet presAssocID="{F84E0420-A725-456E-B975-5B737706D9A4}" presName="rootConnector" presStyleLbl="node2" presStyleIdx="1" presStyleCnt="7"/>
      <dgm:spPr/>
    </dgm:pt>
    <dgm:pt modelId="{8F15A1A5-85A8-4673-9936-DA2360CBA0A9}" type="pres">
      <dgm:prSet presAssocID="{F84E0420-A725-456E-B975-5B737706D9A4}" presName="hierChild4" presStyleCnt="0"/>
      <dgm:spPr/>
    </dgm:pt>
    <dgm:pt modelId="{FD1C2335-3A67-4173-8C5A-19487AA8F0CE}" type="pres">
      <dgm:prSet presAssocID="{9702581A-A119-412B-92B0-B588DADD5BD8}" presName="Name37" presStyleLbl="parChTrans1D3" presStyleIdx="1" presStyleCnt="7"/>
      <dgm:spPr/>
    </dgm:pt>
    <dgm:pt modelId="{26AF7B8C-CE79-4A7E-9D9D-2142D2383961}" type="pres">
      <dgm:prSet presAssocID="{304E5D5C-058E-418D-8F2C-E4065FA1E335}" presName="hierRoot2" presStyleCnt="0">
        <dgm:presLayoutVars>
          <dgm:hierBranch val="init"/>
        </dgm:presLayoutVars>
      </dgm:prSet>
      <dgm:spPr/>
    </dgm:pt>
    <dgm:pt modelId="{7E327DC6-9604-40F5-AFFA-ED5DB0D8D32F}" type="pres">
      <dgm:prSet presAssocID="{304E5D5C-058E-418D-8F2C-E4065FA1E335}" presName="rootComposite" presStyleCnt="0"/>
      <dgm:spPr/>
    </dgm:pt>
    <dgm:pt modelId="{287959C1-46FA-4158-9396-1E279B130DDE}" type="pres">
      <dgm:prSet presAssocID="{304E5D5C-058E-418D-8F2C-E4065FA1E335}" presName="rootText" presStyleLbl="node3" presStyleIdx="1" presStyleCnt="7" custScaleY="492152" custLinFactNeighborX="-9238">
        <dgm:presLayoutVars>
          <dgm:chPref val="3"/>
        </dgm:presLayoutVars>
      </dgm:prSet>
      <dgm:spPr/>
    </dgm:pt>
    <dgm:pt modelId="{4BFE75FB-062C-4E86-B7A5-4815863A0DAB}" type="pres">
      <dgm:prSet presAssocID="{304E5D5C-058E-418D-8F2C-E4065FA1E335}" presName="rootConnector" presStyleLbl="node3" presStyleIdx="1" presStyleCnt="7"/>
      <dgm:spPr/>
    </dgm:pt>
    <dgm:pt modelId="{FD8D54C6-12FD-4291-88E0-70BB50EAEC3E}" type="pres">
      <dgm:prSet presAssocID="{304E5D5C-058E-418D-8F2C-E4065FA1E335}" presName="hierChild4" presStyleCnt="0"/>
      <dgm:spPr/>
    </dgm:pt>
    <dgm:pt modelId="{520D818C-11AD-427C-87A1-23A46F79B54D}" type="pres">
      <dgm:prSet presAssocID="{304E5D5C-058E-418D-8F2C-E4065FA1E335}" presName="hierChild5" presStyleCnt="0"/>
      <dgm:spPr/>
    </dgm:pt>
    <dgm:pt modelId="{4F4E55AC-842A-434C-B3BE-C1CD321DD7C0}" type="pres">
      <dgm:prSet presAssocID="{F84E0420-A725-456E-B975-5B737706D9A4}" presName="hierChild5" presStyleCnt="0"/>
      <dgm:spPr/>
    </dgm:pt>
    <dgm:pt modelId="{233FC4A7-0484-45A0-90A3-D4BA35C504E3}" type="pres">
      <dgm:prSet presAssocID="{516B41A2-B807-47B9-99C1-10DDE29D88DE}" presName="Name37" presStyleLbl="parChTrans1D2" presStyleIdx="2" presStyleCnt="7"/>
      <dgm:spPr/>
    </dgm:pt>
    <dgm:pt modelId="{4BA3ED87-AF74-4ED3-93AE-26F47A92E881}" type="pres">
      <dgm:prSet presAssocID="{D4B209D6-A7C9-4B6B-9FAD-74F10CE8A8EC}" presName="hierRoot2" presStyleCnt="0">
        <dgm:presLayoutVars>
          <dgm:hierBranch val="init"/>
        </dgm:presLayoutVars>
      </dgm:prSet>
      <dgm:spPr/>
    </dgm:pt>
    <dgm:pt modelId="{E3966C09-6B92-43E6-9F67-2BA5E32F57C7}" type="pres">
      <dgm:prSet presAssocID="{D4B209D6-A7C9-4B6B-9FAD-74F10CE8A8EC}" presName="rootComposite" presStyleCnt="0"/>
      <dgm:spPr/>
    </dgm:pt>
    <dgm:pt modelId="{646106CC-1BC9-45E7-A051-DA1F5DE58B82}" type="pres">
      <dgm:prSet presAssocID="{D4B209D6-A7C9-4B6B-9FAD-74F10CE8A8EC}" presName="rootText" presStyleLbl="node2" presStyleIdx="2" presStyleCnt="7" custScaleY="45546">
        <dgm:presLayoutVars>
          <dgm:chPref val="3"/>
        </dgm:presLayoutVars>
      </dgm:prSet>
      <dgm:spPr/>
    </dgm:pt>
    <dgm:pt modelId="{14EB3882-B78B-473C-A50C-486267719D69}" type="pres">
      <dgm:prSet presAssocID="{D4B209D6-A7C9-4B6B-9FAD-74F10CE8A8EC}" presName="rootConnector" presStyleLbl="node2" presStyleIdx="2" presStyleCnt="7"/>
      <dgm:spPr/>
    </dgm:pt>
    <dgm:pt modelId="{72A67031-658E-4827-B2A9-00A82585C43A}" type="pres">
      <dgm:prSet presAssocID="{D4B209D6-A7C9-4B6B-9FAD-74F10CE8A8EC}" presName="hierChild4" presStyleCnt="0"/>
      <dgm:spPr/>
    </dgm:pt>
    <dgm:pt modelId="{31297715-A4A6-408B-9141-B7FCFE6C297E}" type="pres">
      <dgm:prSet presAssocID="{E610F211-DCE6-4487-B158-90AC457159CA}" presName="Name37" presStyleLbl="parChTrans1D3" presStyleIdx="2" presStyleCnt="7"/>
      <dgm:spPr/>
    </dgm:pt>
    <dgm:pt modelId="{90F1B934-7F53-46BB-B8F3-CA9BD80B62FD}" type="pres">
      <dgm:prSet presAssocID="{873BBD66-D1FF-4977-8E8A-AF4512DC0032}" presName="hierRoot2" presStyleCnt="0">
        <dgm:presLayoutVars>
          <dgm:hierBranch val="init"/>
        </dgm:presLayoutVars>
      </dgm:prSet>
      <dgm:spPr/>
    </dgm:pt>
    <dgm:pt modelId="{52A3BC5B-3D76-4E6C-814B-0D5D02D64625}" type="pres">
      <dgm:prSet presAssocID="{873BBD66-D1FF-4977-8E8A-AF4512DC0032}" presName="rootComposite" presStyleCnt="0"/>
      <dgm:spPr/>
    </dgm:pt>
    <dgm:pt modelId="{7CE9DC51-7B6A-4F57-8EC5-F5A4D93C2106}" type="pres">
      <dgm:prSet presAssocID="{873BBD66-D1FF-4977-8E8A-AF4512DC0032}" presName="rootText" presStyleLbl="node3" presStyleIdx="2" presStyleCnt="7" custScaleX="124389" custScaleY="489239" custLinFactNeighborX="-9812">
        <dgm:presLayoutVars>
          <dgm:chPref val="3"/>
        </dgm:presLayoutVars>
      </dgm:prSet>
      <dgm:spPr/>
    </dgm:pt>
    <dgm:pt modelId="{E14DB63E-E333-448F-A1C4-501EB6BC8FF3}" type="pres">
      <dgm:prSet presAssocID="{873BBD66-D1FF-4977-8E8A-AF4512DC0032}" presName="rootConnector" presStyleLbl="node3" presStyleIdx="2" presStyleCnt="7"/>
      <dgm:spPr/>
    </dgm:pt>
    <dgm:pt modelId="{643AAE42-EF75-454E-95C7-EDB90BA7E0BE}" type="pres">
      <dgm:prSet presAssocID="{873BBD66-D1FF-4977-8E8A-AF4512DC0032}" presName="hierChild4" presStyleCnt="0"/>
      <dgm:spPr/>
    </dgm:pt>
    <dgm:pt modelId="{BB2C0103-AC40-40E6-8E52-A04B2AA97A8D}" type="pres">
      <dgm:prSet presAssocID="{873BBD66-D1FF-4977-8E8A-AF4512DC0032}" presName="hierChild5" presStyleCnt="0"/>
      <dgm:spPr/>
    </dgm:pt>
    <dgm:pt modelId="{06C13A8C-9BE1-496A-A692-C3D7A0A81A24}" type="pres">
      <dgm:prSet presAssocID="{D4B209D6-A7C9-4B6B-9FAD-74F10CE8A8EC}" presName="hierChild5" presStyleCnt="0"/>
      <dgm:spPr/>
    </dgm:pt>
    <dgm:pt modelId="{273639C4-4ACD-4862-8865-A8FBB8928CAD}" type="pres">
      <dgm:prSet presAssocID="{F880B157-2E93-45EE-A0E1-79848AF815D8}" presName="Name37" presStyleLbl="parChTrans1D2" presStyleIdx="3" presStyleCnt="7"/>
      <dgm:spPr/>
    </dgm:pt>
    <dgm:pt modelId="{AB9691D4-595E-4020-9A3F-04806FCACD9F}" type="pres">
      <dgm:prSet presAssocID="{AD4D7FC1-A482-4D2F-80D9-D176F7D9EAB6}" presName="hierRoot2" presStyleCnt="0">
        <dgm:presLayoutVars>
          <dgm:hierBranch val="init"/>
        </dgm:presLayoutVars>
      </dgm:prSet>
      <dgm:spPr/>
    </dgm:pt>
    <dgm:pt modelId="{D2D16618-C6DD-4AB8-8597-BF8F40CC9A70}" type="pres">
      <dgm:prSet presAssocID="{AD4D7FC1-A482-4D2F-80D9-D176F7D9EAB6}" presName="rootComposite" presStyleCnt="0"/>
      <dgm:spPr/>
    </dgm:pt>
    <dgm:pt modelId="{8EEAED94-1DB9-439A-9447-6A60238637F3}" type="pres">
      <dgm:prSet presAssocID="{AD4D7FC1-A482-4D2F-80D9-D176F7D9EAB6}" presName="rootText" presStyleLbl="node2" presStyleIdx="3" presStyleCnt="7" custScaleY="50663">
        <dgm:presLayoutVars>
          <dgm:chPref val="3"/>
        </dgm:presLayoutVars>
      </dgm:prSet>
      <dgm:spPr/>
    </dgm:pt>
    <dgm:pt modelId="{A3A0988F-0E32-4878-938D-5ACF588B6891}" type="pres">
      <dgm:prSet presAssocID="{AD4D7FC1-A482-4D2F-80D9-D176F7D9EAB6}" presName="rootConnector" presStyleLbl="node2" presStyleIdx="3" presStyleCnt="7"/>
      <dgm:spPr/>
    </dgm:pt>
    <dgm:pt modelId="{35C1D2D1-E3D0-45BA-82A6-61800976CE7C}" type="pres">
      <dgm:prSet presAssocID="{AD4D7FC1-A482-4D2F-80D9-D176F7D9EAB6}" presName="hierChild4" presStyleCnt="0"/>
      <dgm:spPr/>
    </dgm:pt>
    <dgm:pt modelId="{D042EEBF-327A-4B70-8843-36512523E555}" type="pres">
      <dgm:prSet presAssocID="{EDCD0DE6-6185-459B-8A39-7597B861E23C}" presName="Name37" presStyleLbl="parChTrans1D3" presStyleIdx="3" presStyleCnt="7"/>
      <dgm:spPr/>
    </dgm:pt>
    <dgm:pt modelId="{3E65E1B7-D01E-4BFE-9B4D-E8B581965C27}" type="pres">
      <dgm:prSet presAssocID="{EA072820-8F57-4455-A351-212240FE027B}" presName="hierRoot2" presStyleCnt="0">
        <dgm:presLayoutVars>
          <dgm:hierBranch val="init"/>
        </dgm:presLayoutVars>
      </dgm:prSet>
      <dgm:spPr/>
    </dgm:pt>
    <dgm:pt modelId="{09C0EDFF-359D-4DD8-9050-6F03659F7550}" type="pres">
      <dgm:prSet presAssocID="{EA072820-8F57-4455-A351-212240FE027B}" presName="rootComposite" presStyleCnt="0"/>
      <dgm:spPr/>
    </dgm:pt>
    <dgm:pt modelId="{F8D08CCE-2A34-4042-94CB-88E62740DF19}" type="pres">
      <dgm:prSet presAssocID="{EA072820-8F57-4455-A351-212240FE027B}" presName="rootText" presStyleLbl="node3" presStyleIdx="3" presStyleCnt="7" custScaleX="118963" custScaleY="440090" custLinFactNeighborX="-7152">
        <dgm:presLayoutVars>
          <dgm:chPref val="3"/>
        </dgm:presLayoutVars>
      </dgm:prSet>
      <dgm:spPr/>
    </dgm:pt>
    <dgm:pt modelId="{3159F976-3C54-42F0-9FF5-4201E1BE4C3C}" type="pres">
      <dgm:prSet presAssocID="{EA072820-8F57-4455-A351-212240FE027B}" presName="rootConnector" presStyleLbl="node3" presStyleIdx="3" presStyleCnt="7"/>
      <dgm:spPr/>
    </dgm:pt>
    <dgm:pt modelId="{6599A5D7-7E6D-4201-B7CE-33054CACD68B}" type="pres">
      <dgm:prSet presAssocID="{EA072820-8F57-4455-A351-212240FE027B}" presName="hierChild4" presStyleCnt="0"/>
      <dgm:spPr/>
    </dgm:pt>
    <dgm:pt modelId="{E7E45329-F273-45A1-93B0-30DD577FD41D}" type="pres">
      <dgm:prSet presAssocID="{EA072820-8F57-4455-A351-212240FE027B}" presName="hierChild5" presStyleCnt="0"/>
      <dgm:spPr/>
    </dgm:pt>
    <dgm:pt modelId="{039BB7AF-FA0C-4868-834F-B75870693D34}" type="pres">
      <dgm:prSet presAssocID="{AD4D7FC1-A482-4D2F-80D9-D176F7D9EAB6}" presName="hierChild5" presStyleCnt="0"/>
      <dgm:spPr/>
    </dgm:pt>
    <dgm:pt modelId="{75B4E333-0173-4687-8D63-E10FFF2D0CA7}" type="pres">
      <dgm:prSet presAssocID="{A3286711-0519-4202-B9E4-2BF0436F26CD}" presName="Name37" presStyleLbl="parChTrans1D2" presStyleIdx="4" presStyleCnt="7"/>
      <dgm:spPr/>
    </dgm:pt>
    <dgm:pt modelId="{AF88BA56-C809-4E50-9845-F5180540C43D}" type="pres">
      <dgm:prSet presAssocID="{69E47792-26B0-4E10-9720-5BED5F367757}" presName="hierRoot2" presStyleCnt="0">
        <dgm:presLayoutVars>
          <dgm:hierBranch val="init"/>
        </dgm:presLayoutVars>
      </dgm:prSet>
      <dgm:spPr/>
    </dgm:pt>
    <dgm:pt modelId="{E56418E3-42A4-4D41-B5E8-8B6ADE111751}" type="pres">
      <dgm:prSet presAssocID="{69E47792-26B0-4E10-9720-5BED5F367757}" presName="rootComposite" presStyleCnt="0"/>
      <dgm:spPr/>
    </dgm:pt>
    <dgm:pt modelId="{BE9DE0C7-B6A5-4106-8189-CA382C79EF79}" type="pres">
      <dgm:prSet presAssocID="{69E47792-26B0-4E10-9720-5BED5F367757}" presName="rootText" presStyleLbl="node2" presStyleIdx="4" presStyleCnt="7" custScaleY="42232">
        <dgm:presLayoutVars>
          <dgm:chPref val="3"/>
        </dgm:presLayoutVars>
      </dgm:prSet>
      <dgm:spPr/>
    </dgm:pt>
    <dgm:pt modelId="{A109D451-03FE-4C93-AC42-B19BBCAFEAA5}" type="pres">
      <dgm:prSet presAssocID="{69E47792-26B0-4E10-9720-5BED5F367757}" presName="rootConnector" presStyleLbl="node2" presStyleIdx="4" presStyleCnt="7"/>
      <dgm:spPr/>
    </dgm:pt>
    <dgm:pt modelId="{001F1724-3435-486F-9F51-5941F2CF6373}" type="pres">
      <dgm:prSet presAssocID="{69E47792-26B0-4E10-9720-5BED5F367757}" presName="hierChild4" presStyleCnt="0"/>
      <dgm:spPr/>
    </dgm:pt>
    <dgm:pt modelId="{F992E3E7-5C1D-4027-AF3D-C3450E869D58}" type="pres">
      <dgm:prSet presAssocID="{6D3E3DEF-AD30-4588-8787-7BEC63D760B0}" presName="Name37" presStyleLbl="parChTrans1D3" presStyleIdx="4" presStyleCnt="7"/>
      <dgm:spPr/>
    </dgm:pt>
    <dgm:pt modelId="{32D0E5CC-F93D-4C61-BD62-6AC8A239B1A2}" type="pres">
      <dgm:prSet presAssocID="{FA92755A-343E-4425-858B-A8E3DF4085DD}" presName="hierRoot2" presStyleCnt="0">
        <dgm:presLayoutVars>
          <dgm:hierBranch val="init"/>
        </dgm:presLayoutVars>
      </dgm:prSet>
      <dgm:spPr/>
    </dgm:pt>
    <dgm:pt modelId="{68482849-508D-4D3D-8E1F-C021FF051234}" type="pres">
      <dgm:prSet presAssocID="{FA92755A-343E-4425-858B-A8E3DF4085DD}" presName="rootComposite" presStyleCnt="0"/>
      <dgm:spPr/>
    </dgm:pt>
    <dgm:pt modelId="{DF9C613C-FAB8-4485-9126-E4B8D95B9058}" type="pres">
      <dgm:prSet presAssocID="{FA92755A-343E-4425-858B-A8E3DF4085DD}" presName="rootText" presStyleLbl="node3" presStyleIdx="4" presStyleCnt="7" custScaleY="421188" custLinFactNeighborX="-8894">
        <dgm:presLayoutVars>
          <dgm:chPref val="3"/>
        </dgm:presLayoutVars>
      </dgm:prSet>
      <dgm:spPr/>
    </dgm:pt>
    <dgm:pt modelId="{EF86E697-B8BE-4839-A58F-56DC79EC1815}" type="pres">
      <dgm:prSet presAssocID="{FA92755A-343E-4425-858B-A8E3DF4085DD}" presName="rootConnector" presStyleLbl="node3" presStyleIdx="4" presStyleCnt="7"/>
      <dgm:spPr/>
    </dgm:pt>
    <dgm:pt modelId="{9DB021DC-1AB6-41D1-A277-FCE801EAD1F2}" type="pres">
      <dgm:prSet presAssocID="{FA92755A-343E-4425-858B-A8E3DF4085DD}" presName="hierChild4" presStyleCnt="0"/>
      <dgm:spPr/>
    </dgm:pt>
    <dgm:pt modelId="{7F66ECF7-A15B-4579-8108-B5C8C644092C}" type="pres">
      <dgm:prSet presAssocID="{FA92755A-343E-4425-858B-A8E3DF4085DD}" presName="hierChild5" presStyleCnt="0"/>
      <dgm:spPr/>
    </dgm:pt>
    <dgm:pt modelId="{4DF20DB5-21D6-4608-AEED-85BDA9FEF273}" type="pres">
      <dgm:prSet presAssocID="{69E47792-26B0-4E10-9720-5BED5F367757}" presName="hierChild5" presStyleCnt="0"/>
      <dgm:spPr/>
    </dgm:pt>
    <dgm:pt modelId="{FC356317-EBA5-4382-B713-9BD1CC653027}" type="pres">
      <dgm:prSet presAssocID="{F3D680CD-D46E-4285-9149-F2BFB087887F}" presName="Name37" presStyleLbl="parChTrans1D2" presStyleIdx="5" presStyleCnt="7"/>
      <dgm:spPr/>
    </dgm:pt>
    <dgm:pt modelId="{9E9364A0-B2BA-4472-B034-AFC80404E321}" type="pres">
      <dgm:prSet presAssocID="{12869A09-6699-44FE-90F4-584995A2CB06}" presName="hierRoot2" presStyleCnt="0">
        <dgm:presLayoutVars>
          <dgm:hierBranch val="init"/>
        </dgm:presLayoutVars>
      </dgm:prSet>
      <dgm:spPr/>
    </dgm:pt>
    <dgm:pt modelId="{A02743BF-8796-46C5-B696-127D5913C559}" type="pres">
      <dgm:prSet presAssocID="{12869A09-6699-44FE-90F4-584995A2CB06}" presName="rootComposite" presStyleCnt="0"/>
      <dgm:spPr/>
    </dgm:pt>
    <dgm:pt modelId="{B37F808D-2186-43F4-98C5-48BBD5BC95A0}" type="pres">
      <dgm:prSet presAssocID="{12869A09-6699-44FE-90F4-584995A2CB06}" presName="rootText" presStyleLbl="node2" presStyleIdx="5" presStyleCnt="7" custScaleY="49234">
        <dgm:presLayoutVars>
          <dgm:chPref val="3"/>
        </dgm:presLayoutVars>
      </dgm:prSet>
      <dgm:spPr/>
    </dgm:pt>
    <dgm:pt modelId="{259AA234-2106-47DC-927E-ABA2A8A0E4F3}" type="pres">
      <dgm:prSet presAssocID="{12869A09-6699-44FE-90F4-584995A2CB06}" presName="rootConnector" presStyleLbl="node2" presStyleIdx="5" presStyleCnt="7"/>
      <dgm:spPr/>
    </dgm:pt>
    <dgm:pt modelId="{E9CABBCE-6C92-4160-A897-5C878B9B9FA7}" type="pres">
      <dgm:prSet presAssocID="{12869A09-6699-44FE-90F4-584995A2CB06}" presName="hierChild4" presStyleCnt="0"/>
      <dgm:spPr/>
    </dgm:pt>
    <dgm:pt modelId="{8F6FA263-7B00-42C5-A2A0-9CDDBE5956CF}" type="pres">
      <dgm:prSet presAssocID="{95E1D34F-DEDD-4EE1-B965-93EF9CC86EF0}" presName="Name37" presStyleLbl="parChTrans1D3" presStyleIdx="5" presStyleCnt="7"/>
      <dgm:spPr/>
    </dgm:pt>
    <dgm:pt modelId="{9E5F0CC5-C35D-4E2D-9A8A-E8229AEA2823}" type="pres">
      <dgm:prSet presAssocID="{FE37155A-C002-4BF7-85B3-3755B34BB924}" presName="hierRoot2" presStyleCnt="0">
        <dgm:presLayoutVars>
          <dgm:hierBranch val="init"/>
        </dgm:presLayoutVars>
      </dgm:prSet>
      <dgm:spPr/>
    </dgm:pt>
    <dgm:pt modelId="{DF9CC6AA-2734-412A-85A0-10F6BB74F161}" type="pres">
      <dgm:prSet presAssocID="{FE37155A-C002-4BF7-85B3-3755B34BB924}" presName="rootComposite" presStyleCnt="0"/>
      <dgm:spPr/>
    </dgm:pt>
    <dgm:pt modelId="{5FCE7B5F-0601-4187-B1AC-70159907B6AA}" type="pres">
      <dgm:prSet presAssocID="{FE37155A-C002-4BF7-85B3-3755B34BB924}" presName="rootText" presStyleLbl="node3" presStyleIdx="5" presStyleCnt="7" custScaleY="440022" custLinFactNeighborX="-9101">
        <dgm:presLayoutVars>
          <dgm:chPref val="3"/>
        </dgm:presLayoutVars>
      </dgm:prSet>
      <dgm:spPr/>
    </dgm:pt>
    <dgm:pt modelId="{ACADAE5C-4B5E-4B37-A7B2-3C2059C43131}" type="pres">
      <dgm:prSet presAssocID="{FE37155A-C002-4BF7-85B3-3755B34BB924}" presName="rootConnector" presStyleLbl="node3" presStyleIdx="5" presStyleCnt="7"/>
      <dgm:spPr/>
    </dgm:pt>
    <dgm:pt modelId="{65016C74-DB44-4713-9B03-2530C6EF4BA2}" type="pres">
      <dgm:prSet presAssocID="{FE37155A-C002-4BF7-85B3-3755B34BB924}" presName="hierChild4" presStyleCnt="0"/>
      <dgm:spPr/>
    </dgm:pt>
    <dgm:pt modelId="{4D5C6BA2-DE9B-4148-BB02-80FD2DD15290}" type="pres">
      <dgm:prSet presAssocID="{FE37155A-C002-4BF7-85B3-3755B34BB924}" presName="hierChild5" presStyleCnt="0"/>
      <dgm:spPr/>
    </dgm:pt>
    <dgm:pt modelId="{4E87D1F5-0E02-4C01-851C-8AE6AA920A1D}" type="pres">
      <dgm:prSet presAssocID="{12869A09-6699-44FE-90F4-584995A2CB06}" presName="hierChild5" presStyleCnt="0"/>
      <dgm:spPr/>
    </dgm:pt>
    <dgm:pt modelId="{E6C122FA-39DF-4E5D-8E6B-4B36A5597492}" type="pres">
      <dgm:prSet presAssocID="{D0E74BA4-89E3-42F1-921F-2766D398FD49}" presName="Name37" presStyleLbl="parChTrans1D2" presStyleIdx="6" presStyleCnt="7"/>
      <dgm:spPr/>
    </dgm:pt>
    <dgm:pt modelId="{08BC7711-C894-45ED-B933-3F1F380E1B78}" type="pres">
      <dgm:prSet presAssocID="{A542E1D4-8020-41FC-8ED5-DF33D1ED386E}" presName="hierRoot2" presStyleCnt="0">
        <dgm:presLayoutVars>
          <dgm:hierBranch val="init"/>
        </dgm:presLayoutVars>
      </dgm:prSet>
      <dgm:spPr/>
    </dgm:pt>
    <dgm:pt modelId="{D61D03BA-960A-4FD9-A8EF-98FBEE77EA78}" type="pres">
      <dgm:prSet presAssocID="{A542E1D4-8020-41FC-8ED5-DF33D1ED386E}" presName="rootComposite" presStyleCnt="0"/>
      <dgm:spPr/>
    </dgm:pt>
    <dgm:pt modelId="{4D5ABEA0-3DF6-49FA-A83E-282556A1AC39}" type="pres">
      <dgm:prSet presAssocID="{A542E1D4-8020-41FC-8ED5-DF33D1ED386E}" presName="rootText" presStyleLbl="node2" presStyleIdx="6" presStyleCnt="7" custScaleY="42232">
        <dgm:presLayoutVars>
          <dgm:chPref val="3"/>
        </dgm:presLayoutVars>
      </dgm:prSet>
      <dgm:spPr/>
    </dgm:pt>
    <dgm:pt modelId="{E3BF9138-B99A-4454-827E-708420F248DE}" type="pres">
      <dgm:prSet presAssocID="{A542E1D4-8020-41FC-8ED5-DF33D1ED386E}" presName="rootConnector" presStyleLbl="node2" presStyleIdx="6" presStyleCnt="7"/>
      <dgm:spPr/>
    </dgm:pt>
    <dgm:pt modelId="{EF96D6B2-4AB4-45E8-8834-70155096C69D}" type="pres">
      <dgm:prSet presAssocID="{A542E1D4-8020-41FC-8ED5-DF33D1ED386E}" presName="hierChild4" presStyleCnt="0"/>
      <dgm:spPr/>
    </dgm:pt>
    <dgm:pt modelId="{4B3EFD3E-D1A6-4BED-9A0B-3E2075949B0C}" type="pres">
      <dgm:prSet presAssocID="{9982B18D-0152-466E-935E-44FD23587274}" presName="Name37" presStyleLbl="parChTrans1D3" presStyleIdx="6" presStyleCnt="7"/>
      <dgm:spPr/>
    </dgm:pt>
    <dgm:pt modelId="{123B06CD-4DEE-4E1F-B0FF-34111068C457}" type="pres">
      <dgm:prSet presAssocID="{0C17A4B2-C315-4B48-9242-9BC6A14CADE8}" presName="hierRoot2" presStyleCnt="0">
        <dgm:presLayoutVars>
          <dgm:hierBranch val="init"/>
        </dgm:presLayoutVars>
      </dgm:prSet>
      <dgm:spPr/>
    </dgm:pt>
    <dgm:pt modelId="{5DB4B500-8C50-4D98-84D0-7941DF6F40BA}" type="pres">
      <dgm:prSet presAssocID="{0C17A4B2-C315-4B48-9242-9BC6A14CADE8}" presName="rootComposite" presStyleCnt="0"/>
      <dgm:spPr/>
    </dgm:pt>
    <dgm:pt modelId="{11F369F6-1B95-40A0-8E26-C21FA0B40F4C}" type="pres">
      <dgm:prSet presAssocID="{0C17A4B2-C315-4B48-9242-9BC6A14CADE8}" presName="rootText" presStyleLbl="node3" presStyleIdx="6" presStyleCnt="7" custScaleY="420172" custLinFactNeighborX="-7682">
        <dgm:presLayoutVars>
          <dgm:chPref val="3"/>
        </dgm:presLayoutVars>
      </dgm:prSet>
      <dgm:spPr/>
    </dgm:pt>
    <dgm:pt modelId="{5E752E5F-951F-46B4-BC44-B260C8E2CF7D}" type="pres">
      <dgm:prSet presAssocID="{0C17A4B2-C315-4B48-9242-9BC6A14CADE8}" presName="rootConnector" presStyleLbl="node3" presStyleIdx="6" presStyleCnt="7"/>
      <dgm:spPr/>
    </dgm:pt>
    <dgm:pt modelId="{6DEB94B1-62F9-4895-8D6E-3F80C06A8C65}" type="pres">
      <dgm:prSet presAssocID="{0C17A4B2-C315-4B48-9242-9BC6A14CADE8}" presName="hierChild4" presStyleCnt="0"/>
      <dgm:spPr/>
    </dgm:pt>
    <dgm:pt modelId="{A3C128DE-BB2A-4704-AE10-9AA72D7DE9C3}" type="pres">
      <dgm:prSet presAssocID="{0C17A4B2-C315-4B48-9242-9BC6A14CADE8}" presName="hierChild5" presStyleCnt="0"/>
      <dgm:spPr/>
    </dgm:pt>
    <dgm:pt modelId="{1285E6F1-7A2A-4974-89C9-F727961AF1DC}" type="pres">
      <dgm:prSet presAssocID="{A542E1D4-8020-41FC-8ED5-DF33D1ED386E}" presName="hierChild5" presStyleCnt="0"/>
      <dgm:spPr/>
    </dgm:pt>
    <dgm:pt modelId="{B8A05B17-0FB2-4EA8-8BB7-C714089A2AE9}" type="pres">
      <dgm:prSet presAssocID="{47896B85-B9C9-4486-993B-C66E9A579F6D}" presName="hierChild3" presStyleCnt="0"/>
      <dgm:spPr/>
    </dgm:pt>
  </dgm:ptLst>
  <dgm:cxnLst>
    <dgm:cxn modelId="{0F3B2B0D-A07D-4B1B-A0AF-C6F769E58C48}" type="presOf" srcId="{F880B157-2E93-45EE-A0E1-79848AF815D8}" destId="{273639C4-4ACD-4862-8865-A8FBB8928CAD}" srcOrd="0" destOrd="0" presId="urn:microsoft.com/office/officeart/2005/8/layout/orgChart1"/>
    <dgm:cxn modelId="{F2E2220E-B06A-4904-BF7A-874EAD5A385F}" type="presOf" srcId="{D4B209D6-A7C9-4B6B-9FAD-74F10CE8A8EC}" destId="{646106CC-1BC9-45E7-A051-DA1F5DE58B82}" srcOrd="0" destOrd="0" presId="urn:microsoft.com/office/officeart/2005/8/layout/orgChart1"/>
    <dgm:cxn modelId="{197CFD0E-1D78-4F96-8EB7-265AA57433EB}" srcId="{47896B85-B9C9-4486-993B-C66E9A579F6D}" destId="{12869A09-6699-44FE-90F4-584995A2CB06}" srcOrd="5" destOrd="0" parTransId="{F3D680CD-D46E-4285-9149-F2BFB087887F}" sibTransId="{8A8CDB00-B840-401A-A4B4-FDDBFB479272}"/>
    <dgm:cxn modelId="{68D54712-0ADB-4035-BB5E-C209050D43F2}" srcId="{47896B85-B9C9-4486-993B-C66E9A579F6D}" destId="{A542E1D4-8020-41FC-8ED5-DF33D1ED386E}" srcOrd="6" destOrd="0" parTransId="{D0E74BA4-89E3-42F1-921F-2766D398FD49}" sibTransId="{23B3C2FD-780D-444C-86FE-9569972D9762}"/>
    <dgm:cxn modelId="{8E488712-61B2-4C00-8297-4E73222A5C1E}" srcId="{69E47792-26B0-4E10-9720-5BED5F367757}" destId="{FA92755A-343E-4425-858B-A8E3DF4085DD}" srcOrd="0" destOrd="0" parTransId="{6D3E3DEF-AD30-4588-8787-7BEC63D760B0}" sibTransId="{AC4080B4-B8E6-4B5A-9190-FCB964CF1FD3}"/>
    <dgm:cxn modelId="{56507519-8280-43E6-86DD-7686214A3827}" type="presOf" srcId="{13A5CE87-AB09-4EEF-B3B8-F1996015C1C3}" destId="{F873A8A6-9034-4766-BB8E-C57F08AE9DE5}" srcOrd="1" destOrd="0" presId="urn:microsoft.com/office/officeart/2005/8/layout/orgChart1"/>
    <dgm:cxn modelId="{269D541C-E215-4430-84CD-0E9B46C71AC0}" type="presOf" srcId="{EA072820-8F57-4455-A351-212240FE027B}" destId="{3159F976-3C54-42F0-9FF5-4201E1BE4C3C}" srcOrd="1" destOrd="0" presId="urn:microsoft.com/office/officeart/2005/8/layout/orgChart1"/>
    <dgm:cxn modelId="{E600E51E-E62D-4678-AD6F-23B6F5935707}" type="presOf" srcId="{304E5D5C-058E-418D-8F2C-E4065FA1E335}" destId="{4BFE75FB-062C-4E86-B7A5-4815863A0DAB}" srcOrd="1" destOrd="0" presId="urn:microsoft.com/office/officeart/2005/8/layout/orgChart1"/>
    <dgm:cxn modelId="{7C5DAD1F-358A-48B6-A7F9-EA725E78C4A0}" type="presOf" srcId="{873BBD66-D1FF-4977-8E8A-AF4512DC0032}" destId="{7CE9DC51-7B6A-4F57-8EC5-F5A4D93C2106}" srcOrd="0" destOrd="0" presId="urn:microsoft.com/office/officeart/2005/8/layout/orgChart1"/>
    <dgm:cxn modelId="{5E02A522-BF0A-4AE6-A76C-8C5BE474A288}" type="presOf" srcId="{47896B85-B9C9-4486-993B-C66E9A579F6D}" destId="{DF9872F0-727C-47B0-9C94-2F652F4F7397}" srcOrd="0" destOrd="0" presId="urn:microsoft.com/office/officeart/2005/8/layout/orgChart1"/>
    <dgm:cxn modelId="{4A752427-7295-4224-B968-D527B4633A24}" type="presOf" srcId="{62C26ECB-E4AE-4D60-A032-EC8EBA1A4217}" destId="{10815D1F-DBC2-4BB0-8112-EA3D23194523}" srcOrd="1" destOrd="0" presId="urn:microsoft.com/office/officeart/2005/8/layout/orgChart1"/>
    <dgm:cxn modelId="{C78B2C29-A8F2-4D79-BC9F-9AFA11C7925D}" type="presOf" srcId="{FE37155A-C002-4BF7-85B3-3755B34BB924}" destId="{5FCE7B5F-0601-4187-B1AC-70159907B6AA}" srcOrd="0" destOrd="0" presId="urn:microsoft.com/office/officeart/2005/8/layout/orgChart1"/>
    <dgm:cxn modelId="{9BE7C22D-546D-4303-A6ED-B7A467759FB2}" type="presOf" srcId="{0C17A4B2-C315-4B48-9242-9BC6A14CADE8}" destId="{5E752E5F-951F-46B4-BC44-B260C8E2CF7D}" srcOrd="1" destOrd="0" presId="urn:microsoft.com/office/officeart/2005/8/layout/orgChart1"/>
    <dgm:cxn modelId="{E112422E-4C73-4D94-AA4F-E9748B1DDAB7}" type="presOf" srcId="{FA92755A-343E-4425-858B-A8E3DF4085DD}" destId="{EF86E697-B8BE-4839-A58F-56DC79EC1815}" srcOrd="1" destOrd="0" presId="urn:microsoft.com/office/officeart/2005/8/layout/orgChart1"/>
    <dgm:cxn modelId="{949C0A33-064B-4D2D-ADB7-F9C436780F11}" type="presOf" srcId="{F84E0420-A725-456E-B975-5B737706D9A4}" destId="{04D707E4-6715-4BE0-AF14-4D7DCA167843}" srcOrd="1" destOrd="0" presId="urn:microsoft.com/office/officeart/2005/8/layout/orgChart1"/>
    <dgm:cxn modelId="{2E93F53B-5088-4BC9-A145-3C6F920768C1}" srcId="{12869A09-6699-44FE-90F4-584995A2CB06}" destId="{FE37155A-C002-4BF7-85B3-3755B34BB924}" srcOrd="0" destOrd="0" parTransId="{95E1D34F-DEDD-4EE1-B965-93EF9CC86EF0}" sibTransId="{ECBCFA22-4963-4752-8D43-3D24BED75C92}"/>
    <dgm:cxn modelId="{2ED3DD3F-4F61-494D-BF24-61E66EAC726A}" type="presOf" srcId="{9982B18D-0152-466E-935E-44FD23587274}" destId="{4B3EFD3E-D1A6-4BED-9A0B-3E2075949B0C}" srcOrd="0" destOrd="0" presId="urn:microsoft.com/office/officeart/2005/8/layout/orgChart1"/>
    <dgm:cxn modelId="{69919D60-5FE4-4488-92D8-4DBD742631F0}" type="presOf" srcId="{F84E0420-A725-456E-B975-5B737706D9A4}" destId="{7DA9291C-DD7F-4791-949C-A70AEB74355A}" srcOrd="0" destOrd="0" presId="urn:microsoft.com/office/officeart/2005/8/layout/orgChart1"/>
    <dgm:cxn modelId="{4A6CD466-3B51-4390-A33E-C0F487EFA8C7}" srcId="{47896B85-B9C9-4486-993B-C66E9A579F6D}" destId="{D4B209D6-A7C9-4B6B-9FAD-74F10CE8A8EC}" srcOrd="2" destOrd="0" parTransId="{516B41A2-B807-47B9-99C1-10DDE29D88DE}" sibTransId="{8B7005BD-13E8-4312-B578-0411607A00CA}"/>
    <dgm:cxn modelId="{57C8106C-0393-4ABF-9254-D37932109AC8}" type="presOf" srcId="{62C26ECB-E4AE-4D60-A032-EC8EBA1A4217}" destId="{F5B098C6-B3E7-4571-AA4E-5FD58907451A}" srcOrd="0" destOrd="0" presId="urn:microsoft.com/office/officeart/2005/8/layout/orgChart1"/>
    <dgm:cxn modelId="{11FA5A6D-3157-4676-9900-C94B3BE98C80}" type="presOf" srcId="{EDCD0DE6-6185-459B-8A39-7597B861E23C}" destId="{D042EEBF-327A-4B70-8843-36512523E555}" srcOrd="0" destOrd="0" presId="urn:microsoft.com/office/officeart/2005/8/layout/orgChart1"/>
    <dgm:cxn modelId="{D7601374-AEA1-4099-934C-8A28F6EC9011}" type="presOf" srcId="{95E1D34F-DEDD-4EE1-B965-93EF9CC86EF0}" destId="{8F6FA263-7B00-42C5-A2A0-9CDDBE5956CF}" srcOrd="0" destOrd="0" presId="urn:microsoft.com/office/officeart/2005/8/layout/orgChart1"/>
    <dgm:cxn modelId="{43254C77-AB9F-4225-9DC3-2965C216D8BE}" type="presOf" srcId="{69E47792-26B0-4E10-9720-5BED5F367757}" destId="{A109D451-03FE-4C93-AC42-B19BBCAFEAA5}" srcOrd="1" destOrd="0" presId="urn:microsoft.com/office/officeart/2005/8/layout/orgChart1"/>
    <dgm:cxn modelId="{81B8F257-15D6-42BA-A8E1-A32C69B5E1F6}" type="presOf" srcId="{69E47792-26B0-4E10-9720-5BED5F367757}" destId="{BE9DE0C7-B6A5-4106-8189-CA382C79EF79}" srcOrd="0" destOrd="0" presId="urn:microsoft.com/office/officeart/2005/8/layout/orgChart1"/>
    <dgm:cxn modelId="{1809887A-0C0F-45CD-BE72-18F604310D47}" type="presOf" srcId="{F3D680CD-D46E-4285-9149-F2BFB087887F}" destId="{FC356317-EBA5-4382-B713-9BD1CC653027}" srcOrd="0" destOrd="0" presId="urn:microsoft.com/office/officeart/2005/8/layout/orgChart1"/>
    <dgm:cxn modelId="{2940A180-BA46-4806-81A5-633F10AEB7E6}" type="presOf" srcId="{FE37155A-C002-4BF7-85B3-3755B34BB924}" destId="{ACADAE5C-4B5E-4B37-A7B2-3C2059C43131}" srcOrd="1" destOrd="0" presId="urn:microsoft.com/office/officeart/2005/8/layout/orgChart1"/>
    <dgm:cxn modelId="{FEEA7E82-D06D-46D2-A9AD-39DEF441964E}" type="presOf" srcId="{3B2E6A2A-08B8-4DB7-B352-F5DB06793F31}" destId="{3C0507F6-BCAF-4494-BB37-70433E1BE183}" srcOrd="0" destOrd="0" presId="urn:microsoft.com/office/officeart/2005/8/layout/orgChart1"/>
    <dgm:cxn modelId="{86F1748A-A296-45EB-9DB6-CF0CBDD018A6}" srcId="{D4B209D6-A7C9-4B6B-9FAD-74F10CE8A8EC}" destId="{873BBD66-D1FF-4977-8E8A-AF4512DC0032}" srcOrd="0" destOrd="0" parTransId="{E610F211-DCE6-4487-B158-90AC457159CA}" sibTransId="{43F4A005-F911-484E-B237-2D8ED866CE57}"/>
    <dgm:cxn modelId="{CA943D8D-129A-4681-A857-411573CD91EF}" srcId="{13A5CE87-AB09-4EEF-B3B8-F1996015C1C3}" destId="{62C26ECB-E4AE-4D60-A032-EC8EBA1A4217}" srcOrd="0" destOrd="0" parTransId="{14661468-0556-48B4-80CC-52FC4DFBD12B}" sibTransId="{429CAC14-376A-4D66-8ACF-BE5EC1DCCDD0}"/>
    <dgm:cxn modelId="{6F3B4D8E-304F-4D3D-800B-396B153B920B}" type="presOf" srcId="{28AC3853-2268-4C68-87E9-FC8A9404C178}" destId="{0394E1D3-B696-46F1-9850-13B5F77370B7}" srcOrd="0" destOrd="0" presId="urn:microsoft.com/office/officeart/2005/8/layout/orgChart1"/>
    <dgm:cxn modelId="{A2225B8F-B2FF-4232-B6A0-24E4DC595FB8}" type="presOf" srcId="{12869A09-6699-44FE-90F4-584995A2CB06}" destId="{259AA234-2106-47DC-927E-ABA2A8A0E4F3}" srcOrd="1" destOrd="0" presId="urn:microsoft.com/office/officeart/2005/8/layout/orgChart1"/>
    <dgm:cxn modelId="{742A4B8F-A191-4B3D-8450-FA93E0BE24FC}" srcId="{47896B85-B9C9-4486-993B-C66E9A579F6D}" destId="{AD4D7FC1-A482-4D2F-80D9-D176F7D9EAB6}" srcOrd="3" destOrd="0" parTransId="{F880B157-2E93-45EE-A0E1-79848AF815D8}" sibTransId="{8A009A06-1420-4645-BD76-088F87348B66}"/>
    <dgm:cxn modelId="{38387195-1DD0-4182-B6D8-E51BE0643B8E}" type="presOf" srcId="{14661468-0556-48B4-80CC-52FC4DFBD12B}" destId="{A0BD13FD-022E-45D2-A396-F121697EF2D8}" srcOrd="0" destOrd="0" presId="urn:microsoft.com/office/officeart/2005/8/layout/orgChart1"/>
    <dgm:cxn modelId="{A4A0EE9D-D406-4C1B-8368-686C6DCB6725}" srcId="{47896B85-B9C9-4486-993B-C66E9A579F6D}" destId="{13A5CE87-AB09-4EEF-B3B8-F1996015C1C3}" srcOrd="0" destOrd="0" parTransId="{3B2E6A2A-08B8-4DB7-B352-F5DB06793F31}" sibTransId="{C76A47FA-518B-4857-996A-C50F232CA3E5}"/>
    <dgm:cxn modelId="{5D173D9E-D315-4041-8F8A-77A940649AD8}" type="presOf" srcId="{D0E74BA4-89E3-42F1-921F-2766D398FD49}" destId="{E6C122FA-39DF-4E5D-8E6B-4B36A5597492}" srcOrd="0" destOrd="0" presId="urn:microsoft.com/office/officeart/2005/8/layout/orgChart1"/>
    <dgm:cxn modelId="{A3B9C4A3-2EF5-4828-84D9-26F3B2E9E43B}" srcId="{AD4D7FC1-A482-4D2F-80D9-D176F7D9EAB6}" destId="{EA072820-8F57-4455-A351-212240FE027B}" srcOrd="0" destOrd="0" parTransId="{EDCD0DE6-6185-459B-8A39-7597B861E23C}" sibTransId="{E284FCDF-A76A-48C1-884E-9EEAC31B0EC0}"/>
    <dgm:cxn modelId="{3FD238A7-C67F-4E48-8DFA-8638B3D0ACAF}" type="presOf" srcId="{304E5D5C-058E-418D-8F2C-E4065FA1E335}" destId="{287959C1-46FA-4158-9396-1E279B130DDE}" srcOrd="0" destOrd="0" presId="urn:microsoft.com/office/officeart/2005/8/layout/orgChart1"/>
    <dgm:cxn modelId="{01399AA7-6BEA-4E65-BFD7-D5AE165F1927}" type="presOf" srcId="{A542E1D4-8020-41FC-8ED5-DF33D1ED386E}" destId="{4D5ABEA0-3DF6-49FA-A83E-282556A1AC39}" srcOrd="0" destOrd="0" presId="urn:microsoft.com/office/officeart/2005/8/layout/orgChart1"/>
    <dgm:cxn modelId="{7259A1AA-03BE-4BC9-8FDC-7CC132B61CE0}" type="presOf" srcId="{9702581A-A119-412B-92B0-B588DADD5BD8}" destId="{FD1C2335-3A67-4173-8C5A-19487AA8F0CE}" srcOrd="0" destOrd="0" presId="urn:microsoft.com/office/officeart/2005/8/layout/orgChart1"/>
    <dgm:cxn modelId="{C60458AC-7BD0-4DBD-9D34-9BCF5CB30F64}" type="presOf" srcId="{516B41A2-B807-47B9-99C1-10DDE29D88DE}" destId="{233FC4A7-0484-45A0-90A3-D4BA35C504E3}" srcOrd="0" destOrd="0" presId="urn:microsoft.com/office/officeart/2005/8/layout/orgChart1"/>
    <dgm:cxn modelId="{DA32FEAD-4EC6-446B-A37B-D3C260BC5073}" srcId="{167C3E57-4A89-4B67-B706-A33B17944600}" destId="{47896B85-B9C9-4486-993B-C66E9A579F6D}" srcOrd="0" destOrd="0" parTransId="{C318E37D-5DA7-4063-8B7F-75A6CE33AEDE}" sibTransId="{75DE3AA4-6598-4379-8FEF-85B2BDE2D2BF}"/>
    <dgm:cxn modelId="{1958B5B0-8EA1-4F31-8126-D33724D71F2C}" type="presOf" srcId="{D4B209D6-A7C9-4B6B-9FAD-74F10CE8A8EC}" destId="{14EB3882-B78B-473C-A50C-486267719D69}" srcOrd="1" destOrd="0" presId="urn:microsoft.com/office/officeart/2005/8/layout/orgChart1"/>
    <dgm:cxn modelId="{69CB33BB-8629-4E77-A76A-E18DE8A227E2}" type="presOf" srcId="{AD4D7FC1-A482-4D2F-80D9-D176F7D9EAB6}" destId="{A3A0988F-0E32-4878-938D-5ACF588B6891}" srcOrd="1" destOrd="0" presId="urn:microsoft.com/office/officeart/2005/8/layout/orgChart1"/>
    <dgm:cxn modelId="{0F30D2BE-08F7-4342-A847-BB5F4D37B3C6}" srcId="{F84E0420-A725-456E-B975-5B737706D9A4}" destId="{304E5D5C-058E-418D-8F2C-E4065FA1E335}" srcOrd="0" destOrd="0" parTransId="{9702581A-A119-412B-92B0-B588DADD5BD8}" sibTransId="{982F0AE7-2687-4514-8CFE-6C2EE67BCE3F}"/>
    <dgm:cxn modelId="{8AC019C8-EAC2-4378-81CF-3261E3548807}" type="presOf" srcId="{E610F211-DCE6-4487-B158-90AC457159CA}" destId="{31297715-A4A6-408B-9141-B7FCFE6C297E}" srcOrd="0" destOrd="0" presId="urn:microsoft.com/office/officeart/2005/8/layout/orgChart1"/>
    <dgm:cxn modelId="{E003D6C8-E49E-420A-A463-3EA965A3BA25}" type="presOf" srcId="{A542E1D4-8020-41FC-8ED5-DF33D1ED386E}" destId="{E3BF9138-B99A-4454-827E-708420F248DE}" srcOrd="1" destOrd="0" presId="urn:microsoft.com/office/officeart/2005/8/layout/orgChart1"/>
    <dgm:cxn modelId="{C7D995CB-8CF1-4CE6-B276-8FC11C10A8A1}" type="presOf" srcId="{47896B85-B9C9-4486-993B-C66E9A579F6D}" destId="{1A852AEF-C7F2-494B-88FB-F20EAF0D8661}" srcOrd="1" destOrd="0" presId="urn:microsoft.com/office/officeart/2005/8/layout/orgChart1"/>
    <dgm:cxn modelId="{D0F390D2-ADF6-4EDD-A37F-7A563DC491D3}" type="presOf" srcId="{A3286711-0519-4202-B9E4-2BF0436F26CD}" destId="{75B4E333-0173-4687-8D63-E10FFF2D0CA7}" srcOrd="0" destOrd="0" presId="urn:microsoft.com/office/officeart/2005/8/layout/orgChart1"/>
    <dgm:cxn modelId="{F65DEBD3-26AE-4ECB-9FE0-5340B5293C2B}" type="presOf" srcId="{167C3E57-4A89-4B67-B706-A33B17944600}" destId="{E8CF21CC-1242-4145-9E67-7A5C88223D35}" srcOrd="0" destOrd="0" presId="urn:microsoft.com/office/officeart/2005/8/layout/orgChart1"/>
    <dgm:cxn modelId="{B641A7D5-566B-45DB-8839-FBB6A994058A}" type="presOf" srcId="{0C17A4B2-C315-4B48-9242-9BC6A14CADE8}" destId="{11F369F6-1B95-40A0-8E26-C21FA0B40F4C}" srcOrd="0" destOrd="0" presId="urn:microsoft.com/office/officeart/2005/8/layout/orgChart1"/>
    <dgm:cxn modelId="{F79F2CD8-6419-4901-BFF1-B95A04DF0B7D}" type="presOf" srcId="{6D3E3DEF-AD30-4588-8787-7BEC63D760B0}" destId="{F992E3E7-5C1D-4027-AF3D-C3450E869D58}" srcOrd="0" destOrd="0" presId="urn:microsoft.com/office/officeart/2005/8/layout/orgChart1"/>
    <dgm:cxn modelId="{9DA040D8-8145-4953-BE26-A4BEC9E5B094}" type="presOf" srcId="{AD4D7FC1-A482-4D2F-80D9-D176F7D9EAB6}" destId="{8EEAED94-1DB9-439A-9447-6A60238637F3}" srcOrd="0" destOrd="0" presId="urn:microsoft.com/office/officeart/2005/8/layout/orgChart1"/>
    <dgm:cxn modelId="{5C4E4AD8-7C4E-4A84-A3F7-D15E7E6D2D09}" type="presOf" srcId="{13A5CE87-AB09-4EEF-B3B8-F1996015C1C3}" destId="{DEBA095A-3CAB-43F3-B910-00BD7E8179DA}" srcOrd="0" destOrd="0" presId="urn:microsoft.com/office/officeart/2005/8/layout/orgChart1"/>
    <dgm:cxn modelId="{DAC186E7-B737-4BAB-B140-F31211765110}" srcId="{A542E1D4-8020-41FC-8ED5-DF33D1ED386E}" destId="{0C17A4B2-C315-4B48-9242-9BC6A14CADE8}" srcOrd="0" destOrd="0" parTransId="{9982B18D-0152-466E-935E-44FD23587274}" sibTransId="{8BB773A2-F6DC-410E-A97F-784A3B7ECC7B}"/>
    <dgm:cxn modelId="{7DA7D5EC-593C-4C24-9A28-32903C8AB96C}" srcId="{47896B85-B9C9-4486-993B-C66E9A579F6D}" destId="{69E47792-26B0-4E10-9720-5BED5F367757}" srcOrd="4" destOrd="0" parTransId="{A3286711-0519-4202-B9E4-2BF0436F26CD}" sibTransId="{D1FA4AFC-988F-4600-BEF9-06912FC183A7}"/>
    <dgm:cxn modelId="{55C779ED-FB7F-4881-AA53-32EAA4F8E2AD}" type="presOf" srcId="{EA072820-8F57-4455-A351-212240FE027B}" destId="{F8D08CCE-2A34-4042-94CB-88E62740DF19}" srcOrd="0" destOrd="0" presId="urn:microsoft.com/office/officeart/2005/8/layout/orgChart1"/>
    <dgm:cxn modelId="{37A1F0EE-2D76-4EBD-8209-6A29C9D12F70}" type="presOf" srcId="{FA92755A-343E-4425-858B-A8E3DF4085DD}" destId="{DF9C613C-FAB8-4485-9126-E4B8D95B9058}" srcOrd="0" destOrd="0" presId="urn:microsoft.com/office/officeart/2005/8/layout/orgChart1"/>
    <dgm:cxn modelId="{288EDAF8-1CB5-4368-83A5-6E4350E4A365}" srcId="{47896B85-B9C9-4486-993B-C66E9A579F6D}" destId="{F84E0420-A725-456E-B975-5B737706D9A4}" srcOrd="1" destOrd="0" parTransId="{28AC3853-2268-4C68-87E9-FC8A9404C178}" sibTransId="{96B9B347-6380-4D56-A982-42853AD54C22}"/>
    <dgm:cxn modelId="{83F82BFC-FE6E-4CA1-AD8D-51BE3F9BEA9D}" type="presOf" srcId="{873BBD66-D1FF-4977-8E8A-AF4512DC0032}" destId="{E14DB63E-E333-448F-A1C4-501EB6BC8FF3}" srcOrd="1" destOrd="0" presId="urn:microsoft.com/office/officeart/2005/8/layout/orgChart1"/>
    <dgm:cxn modelId="{D47672FE-9481-45AC-8956-861FAFAE3ABC}" type="presOf" srcId="{12869A09-6699-44FE-90F4-584995A2CB06}" destId="{B37F808D-2186-43F4-98C5-48BBD5BC95A0}" srcOrd="0" destOrd="0" presId="urn:microsoft.com/office/officeart/2005/8/layout/orgChart1"/>
    <dgm:cxn modelId="{5F63A26B-3AF8-4954-89B3-59CFBF2E120F}" type="presParOf" srcId="{E8CF21CC-1242-4145-9E67-7A5C88223D35}" destId="{0BD63BDB-3DEA-4341-8343-6ABEBE48D9A7}" srcOrd="0" destOrd="0" presId="urn:microsoft.com/office/officeart/2005/8/layout/orgChart1"/>
    <dgm:cxn modelId="{0187EB96-7D23-4077-9874-CA466B44F9B9}" type="presParOf" srcId="{0BD63BDB-3DEA-4341-8343-6ABEBE48D9A7}" destId="{F0CF2ECA-6C15-41D9-8590-19B2973A9784}" srcOrd="0" destOrd="0" presId="urn:microsoft.com/office/officeart/2005/8/layout/orgChart1"/>
    <dgm:cxn modelId="{48D8A6FF-36CC-4F3C-BBE2-FC397106FBF3}" type="presParOf" srcId="{F0CF2ECA-6C15-41D9-8590-19B2973A9784}" destId="{DF9872F0-727C-47B0-9C94-2F652F4F7397}" srcOrd="0" destOrd="0" presId="urn:microsoft.com/office/officeart/2005/8/layout/orgChart1"/>
    <dgm:cxn modelId="{8BB8C9CE-B9CA-4493-AA7D-B2DBBD8DF936}" type="presParOf" srcId="{F0CF2ECA-6C15-41D9-8590-19B2973A9784}" destId="{1A852AEF-C7F2-494B-88FB-F20EAF0D8661}" srcOrd="1" destOrd="0" presId="urn:microsoft.com/office/officeart/2005/8/layout/orgChart1"/>
    <dgm:cxn modelId="{511CE5C6-F278-4DAE-85D5-5F8765838A43}" type="presParOf" srcId="{0BD63BDB-3DEA-4341-8343-6ABEBE48D9A7}" destId="{E26F359B-824E-4DC7-A20A-0079B2F8D3AC}" srcOrd="1" destOrd="0" presId="urn:microsoft.com/office/officeart/2005/8/layout/orgChart1"/>
    <dgm:cxn modelId="{B66E1C89-DB2C-40FE-AF1C-357D36599FA8}" type="presParOf" srcId="{E26F359B-824E-4DC7-A20A-0079B2F8D3AC}" destId="{3C0507F6-BCAF-4494-BB37-70433E1BE183}" srcOrd="0" destOrd="0" presId="urn:microsoft.com/office/officeart/2005/8/layout/orgChart1"/>
    <dgm:cxn modelId="{281A899E-D88A-4286-AD5D-DE9895AAF89B}" type="presParOf" srcId="{E26F359B-824E-4DC7-A20A-0079B2F8D3AC}" destId="{EECCA156-52C3-446F-B42E-1C9C9318F0E7}" srcOrd="1" destOrd="0" presId="urn:microsoft.com/office/officeart/2005/8/layout/orgChart1"/>
    <dgm:cxn modelId="{F875F7AA-DC80-4604-B70D-358176D4AE04}" type="presParOf" srcId="{EECCA156-52C3-446F-B42E-1C9C9318F0E7}" destId="{212AB548-D5D4-4EC0-BF44-16BACC302398}" srcOrd="0" destOrd="0" presId="urn:microsoft.com/office/officeart/2005/8/layout/orgChart1"/>
    <dgm:cxn modelId="{916B62D1-F3DC-48A2-AEF8-36264903D671}" type="presParOf" srcId="{212AB548-D5D4-4EC0-BF44-16BACC302398}" destId="{DEBA095A-3CAB-43F3-B910-00BD7E8179DA}" srcOrd="0" destOrd="0" presId="urn:microsoft.com/office/officeart/2005/8/layout/orgChart1"/>
    <dgm:cxn modelId="{A2896D43-DA1A-4B54-A5B7-1843A00A63FA}" type="presParOf" srcId="{212AB548-D5D4-4EC0-BF44-16BACC302398}" destId="{F873A8A6-9034-4766-BB8E-C57F08AE9DE5}" srcOrd="1" destOrd="0" presId="urn:microsoft.com/office/officeart/2005/8/layout/orgChart1"/>
    <dgm:cxn modelId="{E25EAE3B-D06C-45CF-B936-E888EB498880}" type="presParOf" srcId="{EECCA156-52C3-446F-B42E-1C9C9318F0E7}" destId="{39AA8FBD-D775-494D-ADB8-D1811CA72132}" srcOrd="1" destOrd="0" presId="urn:microsoft.com/office/officeart/2005/8/layout/orgChart1"/>
    <dgm:cxn modelId="{60DC1E2A-A403-4D56-8F1A-2C87067B4B3C}" type="presParOf" srcId="{39AA8FBD-D775-494D-ADB8-D1811CA72132}" destId="{A0BD13FD-022E-45D2-A396-F121697EF2D8}" srcOrd="0" destOrd="0" presId="urn:microsoft.com/office/officeart/2005/8/layout/orgChart1"/>
    <dgm:cxn modelId="{55CAA090-756D-44B9-A5D9-5F4E81273284}" type="presParOf" srcId="{39AA8FBD-D775-494D-ADB8-D1811CA72132}" destId="{49F5F805-A8C7-42FB-8FF8-7CA511C69B6E}" srcOrd="1" destOrd="0" presId="urn:microsoft.com/office/officeart/2005/8/layout/orgChart1"/>
    <dgm:cxn modelId="{CC7DDE70-C1DC-43F9-A96F-6C52776B49A5}" type="presParOf" srcId="{49F5F805-A8C7-42FB-8FF8-7CA511C69B6E}" destId="{24E0B094-45F2-42D2-B676-BF8AB3169A42}" srcOrd="0" destOrd="0" presId="urn:microsoft.com/office/officeart/2005/8/layout/orgChart1"/>
    <dgm:cxn modelId="{75C2B387-415F-4B20-A8DC-08038E19EDB2}" type="presParOf" srcId="{24E0B094-45F2-42D2-B676-BF8AB3169A42}" destId="{F5B098C6-B3E7-4571-AA4E-5FD58907451A}" srcOrd="0" destOrd="0" presId="urn:microsoft.com/office/officeart/2005/8/layout/orgChart1"/>
    <dgm:cxn modelId="{3477EC81-BE67-462C-8327-5EAA51681261}" type="presParOf" srcId="{24E0B094-45F2-42D2-B676-BF8AB3169A42}" destId="{10815D1F-DBC2-4BB0-8112-EA3D23194523}" srcOrd="1" destOrd="0" presId="urn:microsoft.com/office/officeart/2005/8/layout/orgChart1"/>
    <dgm:cxn modelId="{6CA5BDDB-CEC9-458B-AC9D-23E7263FF99F}" type="presParOf" srcId="{49F5F805-A8C7-42FB-8FF8-7CA511C69B6E}" destId="{3124DA5C-6CB3-439C-A0F6-71B0CC0539DF}" srcOrd="1" destOrd="0" presId="urn:microsoft.com/office/officeart/2005/8/layout/orgChart1"/>
    <dgm:cxn modelId="{F99F0B29-3AFF-470F-B5BB-285234AC3949}" type="presParOf" srcId="{49F5F805-A8C7-42FB-8FF8-7CA511C69B6E}" destId="{28F79E52-32C5-4288-A824-82F65F7F5552}" srcOrd="2" destOrd="0" presId="urn:microsoft.com/office/officeart/2005/8/layout/orgChart1"/>
    <dgm:cxn modelId="{9688C6F5-7E4A-4BF4-BD9D-D8BC85DA8A21}" type="presParOf" srcId="{EECCA156-52C3-446F-B42E-1C9C9318F0E7}" destId="{F7F94683-1A98-44B9-B43B-0BF5F48CC803}" srcOrd="2" destOrd="0" presId="urn:microsoft.com/office/officeart/2005/8/layout/orgChart1"/>
    <dgm:cxn modelId="{1380C3F6-48C7-4CBB-95CE-268B1DA5C2EB}" type="presParOf" srcId="{E26F359B-824E-4DC7-A20A-0079B2F8D3AC}" destId="{0394E1D3-B696-46F1-9850-13B5F77370B7}" srcOrd="2" destOrd="0" presId="urn:microsoft.com/office/officeart/2005/8/layout/orgChart1"/>
    <dgm:cxn modelId="{E155EA65-8644-4CB4-9CF7-DA73D539F441}" type="presParOf" srcId="{E26F359B-824E-4DC7-A20A-0079B2F8D3AC}" destId="{FF399FCE-E300-4DED-A40A-CC18866506F3}" srcOrd="3" destOrd="0" presId="urn:microsoft.com/office/officeart/2005/8/layout/orgChart1"/>
    <dgm:cxn modelId="{39304FBC-BC3C-4A9C-A83B-DD99247C0897}" type="presParOf" srcId="{FF399FCE-E300-4DED-A40A-CC18866506F3}" destId="{7B72A37A-A013-4017-9855-40E95E45AA7B}" srcOrd="0" destOrd="0" presId="urn:microsoft.com/office/officeart/2005/8/layout/orgChart1"/>
    <dgm:cxn modelId="{4DADD29A-8529-4A5B-99A5-6B5FA15592CD}" type="presParOf" srcId="{7B72A37A-A013-4017-9855-40E95E45AA7B}" destId="{7DA9291C-DD7F-4791-949C-A70AEB74355A}" srcOrd="0" destOrd="0" presId="urn:microsoft.com/office/officeart/2005/8/layout/orgChart1"/>
    <dgm:cxn modelId="{17FB4FAB-521D-46F2-AA07-FA6F6B8FC805}" type="presParOf" srcId="{7B72A37A-A013-4017-9855-40E95E45AA7B}" destId="{04D707E4-6715-4BE0-AF14-4D7DCA167843}" srcOrd="1" destOrd="0" presId="urn:microsoft.com/office/officeart/2005/8/layout/orgChart1"/>
    <dgm:cxn modelId="{2F1A0C84-22D4-438F-A51A-062611E0D068}" type="presParOf" srcId="{FF399FCE-E300-4DED-A40A-CC18866506F3}" destId="{8F15A1A5-85A8-4673-9936-DA2360CBA0A9}" srcOrd="1" destOrd="0" presId="urn:microsoft.com/office/officeart/2005/8/layout/orgChart1"/>
    <dgm:cxn modelId="{13027729-87A9-48A9-9560-AE9E1A1222D8}" type="presParOf" srcId="{8F15A1A5-85A8-4673-9936-DA2360CBA0A9}" destId="{FD1C2335-3A67-4173-8C5A-19487AA8F0CE}" srcOrd="0" destOrd="0" presId="urn:microsoft.com/office/officeart/2005/8/layout/orgChart1"/>
    <dgm:cxn modelId="{37744C4E-BCC0-47AA-AE08-6B03F3792422}" type="presParOf" srcId="{8F15A1A5-85A8-4673-9936-DA2360CBA0A9}" destId="{26AF7B8C-CE79-4A7E-9D9D-2142D2383961}" srcOrd="1" destOrd="0" presId="urn:microsoft.com/office/officeart/2005/8/layout/orgChart1"/>
    <dgm:cxn modelId="{FBEED883-CA5E-4A2B-A975-41BA9462F3D8}" type="presParOf" srcId="{26AF7B8C-CE79-4A7E-9D9D-2142D2383961}" destId="{7E327DC6-9604-40F5-AFFA-ED5DB0D8D32F}" srcOrd="0" destOrd="0" presId="urn:microsoft.com/office/officeart/2005/8/layout/orgChart1"/>
    <dgm:cxn modelId="{DB271FD4-1723-48E9-A568-CF65AD4D53AA}" type="presParOf" srcId="{7E327DC6-9604-40F5-AFFA-ED5DB0D8D32F}" destId="{287959C1-46FA-4158-9396-1E279B130DDE}" srcOrd="0" destOrd="0" presId="urn:microsoft.com/office/officeart/2005/8/layout/orgChart1"/>
    <dgm:cxn modelId="{5F62E0D8-3083-4D92-91BD-35FC7698536E}" type="presParOf" srcId="{7E327DC6-9604-40F5-AFFA-ED5DB0D8D32F}" destId="{4BFE75FB-062C-4E86-B7A5-4815863A0DAB}" srcOrd="1" destOrd="0" presId="urn:microsoft.com/office/officeart/2005/8/layout/orgChart1"/>
    <dgm:cxn modelId="{2A3AB179-F50F-449A-ADB6-6A2A8FF0E5BD}" type="presParOf" srcId="{26AF7B8C-CE79-4A7E-9D9D-2142D2383961}" destId="{FD8D54C6-12FD-4291-88E0-70BB50EAEC3E}" srcOrd="1" destOrd="0" presId="urn:microsoft.com/office/officeart/2005/8/layout/orgChart1"/>
    <dgm:cxn modelId="{BDBEE8F6-CEEE-497F-A377-D68C040146DA}" type="presParOf" srcId="{26AF7B8C-CE79-4A7E-9D9D-2142D2383961}" destId="{520D818C-11AD-427C-87A1-23A46F79B54D}" srcOrd="2" destOrd="0" presId="urn:microsoft.com/office/officeart/2005/8/layout/orgChart1"/>
    <dgm:cxn modelId="{DCB5927B-3A04-4F19-9B7D-3F211700F6F7}" type="presParOf" srcId="{FF399FCE-E300-4DED-A40A-CC18866506F3}" destId="{4F4E55AC-842A-434C-B3BE-C1CD321DD7C0}" srcOrd="2" destOrd="0" presId="urn:microsoft.com/office/officeart/2005/8/layout/orgChart1"/>
    <dgm:cxn modelId="{4B350305-A1D0-4009-8613-61BDF095FEE9}" type="presParOf" srcId="{E26F359B-824E-4DC7-A20A-0079B2F8D3AC}" destId="{233FC4A7-0484-45A0-90A3-D4BA35C504E3}" srcOrd="4" destOrd="0" presId="urn:microsoft.com/office/officeart/2005/8/layout/orgChart1"/>
    <dgm:cxn modelId="{A89FAF09-B784-4E11-888B-87D8A5D7607C}" type="presParOf" srcId="{E26F359B-824E-4DC7-A20A-0079B2F8D3AC}" destId="{4BA3ED87-AF74-4ED3-93AE-26F47A92E881}" srcOrd="5" destOrd="0" presId="urn:microsoft.com/office/officeart/2005/8/layout/orgChart1"/>
    <dgm:cxn modelId="{F21B7A26-7006-4EB6-B25E-F45A13165D44}" type="presParOf" srcId="{4BA3ED87-AF74-4ED3-93AE-26F47A92E881}" destId="{E3966C09-6B92-43E6-9F67-2BA5E32F57C7}" srcOrd="0" destOrd="0" presId="urn:microsoft.com/office/officeart/2005/8/layout/orgChart1"/>
    <dgm:cxn modelId="{58328207-5F09-4E9B-90A6-5069DA3CC317}" type="presParOf" srcId="{E3966C09-6B92-43E6-9F67-2BA5E32F57C7}" destId="{646106CC-1BC9-45E7-A051-DA1F5DE58B82}" srcOrd="0" destOrd="0" presId="urn:microsoft.com/office/officeart/2005/8/layout/orgChart1"/>
    <dgm:cxn modelId="{29DA4AC1-469A-4ECE-B386-D63A36C2140B}" type="presParOf" srcId="{E3966C09-6B92-43E6-9F67-2BA5E32F57C7}" destId="{14EB3882-B78B-473C-A50C-486267719D69}" srcOrd="1" destOrd="0" presId="urn:microsoft.com/office/officeart/2005/8/layout/orgChart1"/>
    <dgm:cxn modelId="{4FFE4954-28A7-4E52-9480-F7AE58CEBA76}" type="presParOf" srcId="{4BA3ED87-AF74-4ED3-93AE-26F47A92E881}" destId="{72A67031-658E-4827-B2A9-00A82585C43A}" srcOrd="1" destOrd="0" presId="urn:microsoft.com/office/officeart/2005/8/layout/orgChart1"/>
    <dgm:cxn modelId="{F733C7CB-4A9A-468F-A057-E9A8B6D91C2F}" type="presParOf" srcId="{72A67031-658E-4827-B2A9-00A82585C43A}" destId="{31297715-A4A6-408B-9141-B7FCFE6C297E}" srcOrd="0" destOrd="0" presId="urn:microsoft.com/office/officeart/2005/8/layout/orgChart1"/>
    <dgm:cxn modelId="{F32751C5-2E2B-4F57-B920-D3CA20B34434}" type="presParOf" srcId="{72A67031-658E-4827-B2A9-00A82585C43A}" destId="{90F1B934-7F53-46BB-B8F3-CA9BD80B62FD}" srcOrd="1" destOrd="0" presId="urn:microsoft.com/office/officeart/2005/8/layout/orgChart1"/>
    <dgm:cxn modelId="{FA085D7B-768B-4642-AF5E-F9107580EC21}" type="presParOf" srcId="{90F1B934-7F53-46BB-B8F3-CA9BD80B62FD}" destId="{52A3BC5B-3D76-4E6C-814B-0D5D02D64625}" srcOrd="0" destOrd="0" presId="urn:microsoft.com/office/officeart/2005/8/layout/orgChart1"/>
    <dgm:cxn modelId="{5B0E1313-F2CE-4752-857B-6C110B0AB054}" type="presParOf" srcId="{52A3BC5B-3D76-4E6C-814B-0D5D02D64625}" destId="{7CE9DC51-7B6A-4F57-8EC5-F5A4D93C2106}" srcOrd="0" destOrd="0" presId="urn:microsoft.com/office/officeart/2005/8/layout/orgChart1"/>
    <dgm:cxn modelId="{70AD3A61-861C-4EC7-98DB-E79F2A3E7C11}" type="presParOf" srcId="{52A3BC5B-3D76-4E6C-814B-0D5D02D64625}" destId="{E14DB63E-E333-448F-A1C4-501EB6BC8FF3}" srcOrd="1" destOrd="0" presId="urn:microsoft.com/office/officeart/2005/8/layout/orgChart1"/>
    <dgm:cxn modelId="{782EDF07-CC70-41F8-AAA6-E48D83C6A929}" type="presParOf" srcId="{90F1B934-7F53-46BB-B8F3-CA9BD80B62FD}" destId="{643AAE42-EF75-454E-95C7-EDB90BA7E0BE}" srcOrd="1" destOrd="0" presId="urn:microsoft.com/office/officeart/2005/8/layout/orgChart1"/>
    <dgm:cxn modelId="{566B5052-0EAA-4D9E-AE01-795DC8D738B7}" type="presParOf" srcId="{90F1B934-7F53-46BB-B8F3-CA9BD80B62FD}" destId="{BB2C0103-AC40-40E6-8E52-A04B2AA97A8D}" srcOrd="2" destOrd="0" presId="urn:microsoft.com/office/officeart/2005/8/layout/orgChart1"/>
    <dgm:cxn modelId="{6332D31E-48E0-4507-8658-F0EC47904D14}" type="presParOf" srcId="{4BA3ED87-AF74-4ED3-93AE-26F47A92E881}" destId="{06C13A8C-9BE1-496A-A692-C3D7A0A81A24}" srcOrd="2" destOrd="0" presId="urn:microsoft.com/office/officeart/2005/8/layout/orgChart1"/>
    <dgm:cxn modelId="{EEE8BA23-BC43-4355-837F-213697319754}" type="presParOf" srcId="{E26F359B-824E-4DC7-A20A-0079B2F8D3AC}" destId="{273639C4-4ACD-4862-8865-A8FBB8928CAD}" srcOrd="6" destOrd="0" presId="urn:microsoft.com/office/officeart/2005/8/layout/orgChart1"/>
    <dgm:cxn modelId="{531FB669-3D8B-4531-9F0A-C89DD52F0F06}" type="presParOf" srcId="{E26F359B-824E-4DC7-A20A-0079B2F8D3AC}" destId="{AB9691D4-595E-4020-9A3F-04806FCACD9F}" srcOrd="7" destOrd="0" presId="urn:microsoft.com/office/officeart/2005/8/layout/orgChart1"/>
    <dgm:cxn modelId="{274F0FC7-9200-45B8-89A2-812F778DF428}" type="presParOf" srcId="{AB9691D4-595E-4020-9A3F-04806FCACD9F}" destId="{D2D16618-C6DD-4AB8-8597-BF8F40CC9A70}" srcOrd="0" destOrd="0" presId="urn:microsoft.com/office/officeart/2005/8/layout/orgChart1"/>
    <dgm:cxn modelId="{5537FBA6-45D2-47C6-B1C3-F0E0A73E29E4}" type="presParOf" srcId="{D2D16618-C6DD-4AB8-8597-BF8F40CC9A70}" destId="{8EEAED94-1DB9-439A-9447-6A60238637F3}" srcOrd="0" destOrd="0" presId="urn:microsoft.com/office/officeart/2005/8/layout/orgChart1"/>
    <dgm:cxn modelId="{E0631630-3BFD-4B58-A833-E04A2F2B6983}" type="presParOf" srcId="{D2D16618-C6DD-4AB8-8597-BF8F40CC9A70}" destId="{A3A0988F-0E32-4878-938D-5ACF588B6891}" srcOrd="1" destOrd="0" presId="urn:microsoft.com/office/officeart/2005/8/layout/orgChart1"/>
    <dgm:cxn modelId="{234B819A-25F2-493A-8F60-3988EAA44EBC}" type="presParOf" srcId="{AB9691D4-595E-4020-9A3F-04806FCACD9F}" destId="{35C1D2D1-E3D0-45BA-82A6-61800976CE7C}" srcOrd="1" destOrd="0" presId="urn:microsoft.com/office/officeart/2005/8/layout/orgChart1"/>
    <dgm:cxn modelId="{4E5EA743-6B8A-4F99-8BF1-E4C4566F5132}" type="presParOf" srcId="{35C1D2D1-E3D0-45BA-82A6-61800976CE7C}" destId="{D042EEBF-327A-4B70-8843-36512523E555}" srcOrd="0" destOrd="0" presId="urn:microsoft.com/office/officeart/2005/8/layout/orgChart1"/>
    <dgm:cxn modelId="{E93B4C83-CA2B-4885-BDF5-405EF5B42E03}" type="presParOf" srcId="{35C1D2D1-E3D0-45BA-82A6-61800976CE7C}" destId="{3E65E1B7-D01E-4BFE-9B4D-E8B581965C27}" srcOrd="1" destOrd="0" presId="urn:microsoft.com/office/officeart/2005/8/layout/orgChart1"/>
    <dgm:cxn modelId="{6E78C2B8-707F-463F-A660-19E17CEF4DB3}" type="presParOf" srcId="{3E65E1B7-D01E-4BFE-9B4D-E8B581965C27}" destId="{09C0EDFF-359D-4DD8-9050-6F03659F7550}" srcOrd="0" destOrd="0" presId="urn:microsoft.com/office/officeart/2005/8/layout/orgChart1"/>
    <dgm:cxn modelId="{73ADC68C-DC7D-41CA-8388-581D473237C8}" type="presParOf" srcId="{09C0EDFF-359D-4DD8-9050-6F03659F7550}" destId="{F8D08CCE-2A34-4042-94CB-88E62740DF19}" srcOrd="0" destOrd="0" presId="urn:microsoft.com/office/officeart/2005/8/layout/orgChart1"/>
    <dgm:cxn modelId="{AE48CC60-3619-41A0-9D82-8D1CEF963DCE}" type="presParOf" srcId="{09C0EDFF-359D-4DD8-9050-6F03659F7550}" destId="{3159F976-3C54-42F0-9FF5-4201E1BE4C3C}" srcOrd="1" destOrd="0" presId="urn:microsoft.com/office/officeart/2005/8/layout/orgChart1"/>
    <dgm:cxn modelId="{C9B866A6-BEB1-4740-803A-8470E67A9514}" type="presParOf" srcId="{3E65E1B7-D01E-4BFE-9B4D-E8B581965C27}" destId="{6599A5D7-7E6D-4201-B7CE-33054CACD68B}" srcOrd="1" destOrd="0" presId="urn:microsoft.com/office/officeart/2005/8/layout/orgChart1"/>
    <dgm:cxn modelId="{99E51A46-0011-40FB-A90C-44E9EB8F9B20}" type="presParOf" srcId="{3E65E1B7-D01E-4BFE-9B4D-E8B581965C27}" destId="{E7E45329-F273-45A1-93B0-30DD577FD41D}" srcOrd="2" destOrd="0" presId="urn:microsoft.com/office/officeart/2005/8/layout/orgChart1"/>
    <dgm:cxn modelId="{561DD5AD-59FB-4218-B6F0-B3403B6230E2}" type="presParOf" srcId="{AB9691D4-595E-4020-9A3F-04806FCACD9F}" destId="{039BB7AF-FA0C-4868-834F-B75870693D34}" srcOrd="2" destOrd="0" presId="urn:microsoft.com/office/officeart/2005/8/layout/orgChart1"/>
    <dgm:cxn modelId="{67008804-CEBE-4DB4-816C-1DD2E3295D4F}" type="presParOf" srcId="{E26F359B-824E-4DC7-A20A-0079B2F8D3AC}" destId="{75B4E333-0173-4687-8D63-E10FFF2D0CA7}" srcOrd="8" destOrd="0" presId="urn:microsoft.com/office/officeart/2005/8/layout/orgChart1"/>
    <dgm:cxn modelId="{08E2E571-B583-4071-9EE0-4E5B1CE11651}" type="presParOf" srcId="{E26F359B-824E-4DC7-A20A-0079B2F8D3AC}" destId="{AF88BA56-C809-4E50-9845-F5180540C43D}" srcOrd="9" destOrd="0" presId="urn:microsoft.com/office/officeart/2005/8/layout/orgChart1"/>
    <dgm:cxn modelId="{3B8EE596-85E1-493F-9D5E-A69E1019CA5B}" type="presParOf" srcId="{AF88BA56-C809-4E50-9845-F5180540C43D}" destId="{E56418E3-42A4-4D41-B5E8-8B6ADE111751}" srcOrd="0" destOrd="0" presId="urn:microsoft.com/office/officeart/2005/8/layout/orgChart1"/>
    <dgm:cxn modelId="{343D1829-0EFE-41DD-B32D-80B5E15CFA4C}" type="presParOf" srcId="{E56418E3-42A4-4D41-B5E8-8B6ADE111751}" destId="{BE9DE0C7-B6A5-4106-8189-CA382C79EF79}" srcOrd="0" destOrd="0" presId="urn:microsoft.com/office/officeart/2005/8/layout/orgChart1"/>
    <dgm:cxn modelId="{0819210E-FEC0-46BF-86D5-8F70578C3CEA}" type="presParOf" srcId="{E56418E3-42A4-4D41-B5E8-8B6ADE111751}" destId="{A109D451-03FE-4C93-AC42-B19BBCAFEAA5}" srcOrd="1" destOrd="0" presId="urn:microsoft.com/office/officeart/2005/8/layout/orgChart1"/>
    <dgm:cxn modelId="{49628A6D-5955-48D9-86AD-93561C1A1C05}" type="presParOf" srcId="{AF88BA56-C809-4E50-9845-F5180540C43D}" destId="{001F1724-3435-486F-9F51-5941F2CF6373}" srcOrd="1" destOrd="0" presId="urn:microsoft.com/office/officeart/2005/8/layout/orgChart1"/>
    <dgm:cxn modelId="{D10BE495-2E28-4B94-A418-6D36B97E2454}" type="presParOf" srcId="{001F1724-3435-486F-9F51-5941F2CF6373}" destId="{F992E3E7-5C1D-4027-AF3D-C3450E869D58}" srcOrd="0" destOrd="0" presId="urn:microsoft.com/office/officeart/2005/8/layout/orgChart1"/>
    <dgm:cxn modelId="{BFCD8F13-CC3E-4E40-BF13-14B6E47DEC08}" type="presParOf" srcId="{001F1724-3435-486F-9F51-5941F2CF6373}" destId="{32D0E5CC-F93D-4C61-BD62-6AC8A239B1A2}" srcOrd="1" destOrd="0" presId="urn:microsoft.com/office/officeart/2005/8/layout/orgChart1"/>
    <dgm:cxn modelId="{51311421-2E43-4283-84E1-FAD7CEBAC63E}" type="presParOf" srcId="{32D0E5CC-F93D-4C61-BD62-6AC8A239B1A2}" destId="{68482849-508D-4D3D-8E1F-C021FF051234}" srcOrd="0" destOrd="0" presId="urn:microsoft.com/office/officeart/2005/8/layout/orgChart1"/>
    <dgm:cxn modelId="{A8221409-9296-423C-8F6F-7798713FD5ED}" type="presParOf" srcId="{68482849-508D-4D3D-8E1F-C021FF051234}" destId="{DF9C613C-FAB8-4485-9126-E4B8D95B9058}" srcOrd="0" destOrd="0" presId="urn:microsoft.com/office/officeart/2005/8/layout/orgChart1"/>
    <dgm:cxn modelId="{2A557650-4B3B-4C45-B6D2-EBA5998821D5}" type="presParOf" srcId="{68482849-508D-4D3D-8E1F-C021FF051234}" destId="{EF86E697-B8BE-4839-A58F-56DC79EC1815}" srcOrd="1" destOrd="0" presId="urn:microsoft.com/office/officeart/2005/8/layout/orgChart1"/>
    <dgm:cxn modelId="{094D3241-B80C-4E23-AA90-0E43B882218C}" type="presParOf" srcId="{32D0E5CC-F93D-4C61-BD62-6AC8A239B1A2}" destId="{9DB021DC-1AB6-41D1-A277-FCE801EAD1F2}" srcOrd="1" destOrd="0" presId="urn:microsoft.com/office/officeart/2005/8/layout/orgChart1"/>
    <dgm:cxn modelId="{92A1D945-1C50-418B-94FC-287D6DB4AC2B}" type="presParOf" srcId="{32D0E5CC-F93D-4C61-BD62-6AC8A239B1A2}" destId="{7F66ECF7-A15B-4579-8108-B5C8C644092C}" srcOrd="2" destOrd="0" presId="urn:microsoft.com/office/officeart/2005/8/layout/orgChart1"/>
    <dgm:cxn modelId="{626533EE-8755-4248-8C7F-E4308215E25F}" type="presParOf" srcId="{AF88BA56-C809-4E50-9845-F5180540C43D}" destId="{4DF20DB5-21D6-4608-AEED-85BDA9FEF273}" srcOrd="2" destOrd="0" presId="urn:microsoft.com/office/officeart/2005/8/layout/orgChart1"/>
    <dgm:cxn modelId="{48EA001B-E59C-4AAF-8813-A6C2261643AC}" type="presParOf" srcId="{E26F359B-824E-4DC7-A20A-0079B2F8D3AC}" destId="{FC356317-EBA5-4382-B713-9BD1CC653027}" srcOrd="10" destOrd="0" presId="urn:microsoft.com/office/officeart/2005/8/layout/orgChart1"/>
    <dgm:cxn modelId="{7BD9961A-78E9-4C63-AB5E-09011AC5CEE9}" type="presParOf" srcId="{E26F359B-824E-4DC7-A20A-0079B2F8D3AC}" destId="{9E9364A0-B2BA-4472-B034-AFC80404E321}" srcOrd="11" destOrd="0" presId="urn:microsoft.com/office/officeart/2005/8/layout/orgChart1"/>
    <dgm:cxn modelId="{C9D43B4A-EA67-4D48-8921-27785277087E}" type="presParOf" srcId="{9E9364A0-B2BA-4472-B034-AFC80404E321}" destId="{A02743BF-8796-46C5-B696-127D5913C559}" srcOrd="0" destOrd="0" presId="urn:microsoft.com/office/officeart/2005/8/layout/orgChart1"/>
    <dgm:cxn modelId="{DD2175DF-DFAE-4E2B-BB02-381F7BC6D5A6}" type="presParOf" srcId="{A02743BF-8796-46C5-B696-127D5913C559}" destId="{B37F808D-2186-43F4-98C5-48BBD5BC95A0}" srcOrd="0" destOrd="0" presId="urn:microsoft.com/office/officeart/2005/8/layout/orgChart1"/>
    <dgm:cxn modelId="{7064EBDF-BB4D-445A-82F5-DAA5B73D1867}" type="presParOf" srcId="{A02743BF-8796-46C5-B696-127D5913C559}" destId="{259AA234-2106-47DC-927E-ABA2A8A0E4F3}" srcOrd="1" destOrd="0" presId="urn:microsoft.com/office/officeart/2005/8/layout/orgChart1"/>
    <dgm:cxn modelId="{1D569170-A984-421D-BE5B-67E7D74438E6}" type="presParOf" srcId="{9E9364A0-B2BA-4472-B034-AFC80404E321}" destId="{E9CABBCE-6C92-4160-A897-5C878B9B9FA7}" srcOrd="1" destOrd="0" presId="urn:microsoft.com/office/officeart/2005/8/layout/orgChart1"/>
    <dgm:cxn modelId="{9EB6B0A7-4E6E-4544-825B-42CDDC91D86F}" type="presParOf" srcId="{E9CABBCE-6C92-4160-A897-5C878B9B9FA7}" destId="{8F6FA263-7B00-42C5-A2A0-9CDDBE5956CF}" srcOrd="0" destOrd="0" presId="urn:microsoft.com/office/officeart/2005/8/layout/orgChart1"/>
    <dgm:cxn modelId="{C20F937E-545B-4ABA-94DF-600208259877}" type="presParOf" srcId="{E9CABBCE-6C92-4160-A897-5C878B9B9FA7}" destId="{9E5F0CC5-C35D-4E2D-9A8A-E8229AEA2823}" srcOrd="1" destOrd="0" presId="urn:microsoft.com/office/officeart/2005/8/layout/orgChart1"/>
    <dgm:cxn modelId="{F1DEBD11-3C71-4312-A698-A2220B2D7B36}" type="presParOf" srcId="{9E5F0CC5-C35D-4E2D-9A8A-E8229AEA2823}" destId="{DF9CC6AA-2734-412A-85A0-10F6BB74F161}" srcOrd="0" destOrd="0" presId="urn:microsoft.com/office/officeart/2005/8/layout/orgChart1"/>
    <dgm:cxn modelId="{A2D26008-E130-45AD-B189-15E8A7640A2D}" type="presParOf" srcId="{DF9CC6AA-2734-412A-85A0-10F6BB74F161}" destId="{5FCE7B5F-0601-4187-B1AC-70159907B6AA}" srcOrd="0" destOrd="0" presId="urn:microsoft.com/office/officeart/2005/8/layout/orgChart1"/>
    <dgm:cxn modelId="{1EBA209F-369F-4604-87FE-D06EF7CD9F04}" type="presParOf" srcId="{DF9CC6AA-2734-412A-85A0-10F6BB74F161}" destId="{ACADAE5C-4B5E-4B37-A7B2-3C2059C43131}" srcOrd="1" destOrd="0" presId="urn:microsoft.com/office/officeart/2005/8/layout/orgChart1"/>
    <dgm:cxn modelId="{98577F0B-7050-4891-B0B3-CC0197D14B0E}" type="presParOf" srcId="{9E5F0CC5-C35D-4E2D-9A8A-E8229AEA2823}" destId="{65016C74-DB44-4713-9B03-2530C6EF4BA2}" srcOrd="1" destOrd="0" presId="urn:microsoft.com/office/officeart/2005/8/layout/orgChart1"/>
    <dgm:cxn modelId="{3C4C95C9-FAC0-40ED-924F-B22C34D9FE90}" type="presParOf" srcId="{9E5F0CC5-C35D-4E2D-9A8A-E8229AEA2823}" destId="{4D5C6BA2-DE9B-4148-BB02-80FD2DD15290}" srcOrd="2" destOrd="0" presId="urn:microsoft.com/office/officeart/2005/8/layout/orgChart1"/>
    <dgm:cxn modelId="{20635A5B-C76E-4A13-8469-05000E79A379}" type="presParOf" srcId="{9E9364A0-B2BA-4472-B034-AFC80404E321}" destId="{4E87D1F5-0E02-4C01-851C-8AE6AA920A1D}" srcOrd="2" destOrd="0" presId="urn:microsoft.com/office/officeart/2005/8/layout/orgChart1"/>
    <dgm:cxn modelId="{A0FD9ECC-1700-4BF4-B5E8-A008879BE82B}" type="presParOf" srcId="{E26F359B-824E-4DC7-A20A-0079B2F8D3AC}" destId="{E6C122FA-39DF-4E5D-8E6B-4B36A5597492}" srcOrd="12" destOrd="0" presId="urn:microsoft.com/office/officeart/2005/8/layout/orgChart1"/>
    <dgm:cxn modelId="{95EE4A2A-0B32-4930-9B66-DE9CEACCD566}" type="presParOf" srcId="{E26F359B-824E-4DC7-A20A-0079B2F8D3AC}" destId="{08BC7711-C894-45ED-B933-3F1F380E1B78}" srcOrd="13" destOrd="0" presId="urn:microsoft.com/office/officeart/2005/8/layout/orgChart1"/>
    <dgm:cxn modelId="{2CD8B320-007C-4487-BDF3-49939536CFF5}" type="presParOf" srcId="{08BC7711-C894-45ED-B933-3F1F380E1B78}" destId="{D61D03BA-960A-4FD9-A8EF-98FBEE77EA78}" srcOrd="0" destOrd="0" presId="urn:microsoft.com/office/officeart/2005/8/layout/orgChart1"/>
    <dgm:cxn modelId="{4671DE28-9E0A-4FB0-825A-342EB37912D3}" type="presParOf" srcId="{D61D03BA-960A-4FD9-A8EF-98FBEE77EA78}" destId="{4D5ABEA0-3DF6-49FA-A83E-282556A1AC39}" srcOrd="0" destOrd="0" presId="urn:microsoft.com/office/officeart/2005/8/layout/orgChart1"/>
    <dgm:cxn modelId="{C8558BB6-4D61-4459-BCE7-9446442C281D}" type="presParOf" srcId="{D61D03BA-960A-4FD9-A8EF-98FBEE77EA78}" destId="{E3BF9138-B99A-4454-827E-708420F248DE}" srcOrd="1" destOrd="0" presId="urn:microsoft.com/office/officeart/2005/8/layout/orgChart1"/>
    <dgm:cxn modelId="{BB6B5FE6-15E6-4EE5-80BF-A72D7879FE07}" type="presParOf" srcId="{08BC7711-C894-45ED-B933-3F1F380E1B78}" destId="{EF96D6B2-4AB4-45E8-8834-70155096C69D}" srcOrd="1" destOrd="0" presId="urn:microsoft.com/office/officeart/2005/8/layout/orgChart1"/>
    <dgm:cxn modelId="{AAF60CA7-80BC-4282-9FD6-60872C489B2A}" type="presParOf" srcId="{EF96D6B2-4AB4-45E8-8834-70155096C69D}" destId="{4B3EFD3E-D1A6-4BED-9A0B-3E2075949B0C}" srcOrd="0" destOrd="0" presId="urn:microsoft.com/office/officeart/2005/8/layout/orgChart1"/>
    <dgm:cxn modelId="{51B5EA0F-5636-4DE6-8581-2E5892F02A30}" type="presParOf" srcId="{EF96D6B2-4AB4-45E8-8834-70155096C69D}" destId="{123B06CD-4DEE-4E1F-B0FF-34111068C457}" srcOrd="1" destOrd="0" presId="urn:microsoft.com/office/officeart/2005/8/layout/orgChart1"/>
    <dgm:cxn modelId="{7390446F-E00B-45F8-A74B-EACB38AF7052}" type="presParOf" srcId="{123B06CD-4DEE-4E1F-B0FF-34111068C457}" destId="{5DB4B500-8C50-4D98-84D0-7941DF6F40BA}" srcOrd="0" destOrd="0" presId="urn:microsoft.com/office/officeart/2005/8/layout/orgChart1"/>
    <dgm:cxn modelId="{F38DA226-EC7E-49EE-9B64-F181F1EEAED9}" type="presParOf" srcId="{5DB4B500-8C50-4D98-84D0-7941DF6F40BA}" destId="{11F369F6-1B95-40A0-8E26-C21FA0B40F4C}" srcOrd="0" destOrd="0" presId="urn:microsoft.com/office/officeart/2005/8/layout/orgChart1"/>
    <dgm:cxn modelId="{4CD3A9E6-ED30-4635-8C30-09AE195E3C65}" type="presParOf" srcId="{5DB4B500-8C50-4D98-84D0-7941DF6F40BA}" destId="{5E752E5F-951F-46B4-BC44-B260C8E2CF7D}" srcOrd="1" destOrd="0" presId="urn:microsoft.com/office/officeart/2005/8/layout/orgChart1"/>
    <dgm:cxn modelId="{56771134-DA09-4B20-BB91-3A0686E2BC7F}" type="presParOf" srcId="{123B06CD-4DEE-4E1F-B0FF-34111068C457}" destId="{6DEB94B1-62F9-4895-8D6E-3F80C06A8C65}" srcOrd="1" destOrd="0" presId="urn:microsoft.com/office/officeart/2005/8/layout/orgChart1"/>
    <dgm:cxn modelId="{6F82227E-6D0C-4719-B055-E6B7BF1EF031}" type="presParOf" srcId="{123B06CD-4DEE-4E1F-B0FF-34111068C457}" destId="{A3C128DE-BB2A-4704-AE10-9AA72D7DE9C3}" srcOrd="2" destOrd="0" presId="urn:microsoft.com/office/officeart/2005/8/layout/orgChart1"/>
    <dgm:cxn modelId="{4BDB1840-253C-4564-B284-ADF722F9A089}" type="presParOf" srcId="{08BC7711-C894-45ED-B933-3F1F380E1B78}" destId="{1285E6F1-7A2A-4974-89C9-F727961AF1DC}" srcOrd="2" destOrd="0" presId="urn:microsoft.com/office/officeart/2005/8/layout/orgChart1"/>
    <dgm:cxn modelId="{B20DA2F3-C7F2-4C5F-922B-34DEF6C96358}" type="presParOf" srcId="{0BD63BDB-3DEA-4341-8343-6ABEBE48D9A7}" destId="{B8A05B17-0FB2-4EA8-8BB7-C714089A2AE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9020E5-5550-48EA-B0D4-2C8E1C4C4C0A}" type="doc">
      <dgm:prSet loTypeId="urn:microsoft.com/office/officeart/2005/8/layout/orgChart1" loCatId="hierarchy" qsTypeId="urn:microsoft.com/office/officeart/2005/8/quickstyle/simple2" qsCatId="simple" csTypeId="urn:microsoft.com/office/officeart/2005/8/colors/colorful3" csCatId="colorful" phldr="1"/>
      <dgm:spPr/>
      <dgm:t>
        <a:bodyPr/>
        <a:lstStyle/>
        <a:p>
          <a:endParaRPr lang="en-US"/>
        </a:p>
      </dgm:t>
    </dgm:pt>
    <dgm:pt modelId="{E9028252-39A0-48B1-8AE8-53DDF5AB6D97}">
      <dgm:prSet phldrT="[Text]" custT="1"/>
      <dgm:spPr/>
      <dgm:t>
        <a:bodyPr/>
        <a:lstStyle/>
        <a:p>
          <a:r>
            <a:rPr lang="en-US" sz="2200" dirty="0"/>
            <a:t>ZONE</a:t>
          </a:r>
        </a:p>
      </dgm:t>
    </dgm:pt>
    <dgm:pt modelId="{612075F9-6A89-41A4-BC29-774FFA8AF404}" type="parTrans" cxnId="{A9ACDD4A-7CE9-4607-8D50-FE61558465B8}">
      <dgm:prSet/>
      <dgm:spPr/>
      <dgm:t>
        <a:bodyPr/>
        <a:lstStyle/>
        <a:p>
          <a:endParaRPr lang="en-US"/>
        </a:p>
      </dgm:t>
    </dgm:pt>
    <dgm:pt modelId="{FB8A39A9-C6D3-439B-AF8E-E9A2F21C9A2E}" type="sibTrans" cxnId="{A9ACDD4A-7CE9-4607-8D50-FE61558465B8}">
      <dgm:prSet/>
      <dgm:spPr/>
      <dgm:t>
        <a:bodyPr/>
        <a:lstStyle/>
        <a:p>
          <a:endParaRPr lang="en-US"/>
        </a:p>
      </dgm:t>
    </dgm:pt>
    <dgm:pt modelId="{3452D445-1C75-4E27-929D-C747353F5E5B}">
      <dgm:prSet phldrT="[Text]" custT="1"/>
      <dgm:spPr/>
      <dgm:t>
        <a:bodyPr/>
        <a:lstStyle/>
        <a:p>
          <a:r>
            <a:rPr lang="en-US" sz="2000" dirty="0"/>
            <a:t>Zone 0</a:t>
          </a:r>
        </a:p>
      </dgm:t>
    </dgm:pt>
    <dgm:pt modelId="{BD3E2D28-73CB-4019-92BA-12727CB6C4F9}" type="parTrans" cxnId="{5C86630B-012E-493B-9860-FD20ED73EB82}">
      <dgm:prSet/>
      <dgm:spPr/>
      <dgm:t>
        <a:bodyPr/>
        <a:lstStyle/>
        <a:p>
          <a:endParaRPr lang="en-US"/>
        </a:p>
      </dgm:t>
    </dgm:pt>
    <dgm:pt modelId="{ABF4E6BB-1208-4F38-AF0E-D6D80004D719}" type="sibTrans" cxnId="{5C86630B-012E-493B-9860-FD20ED73EB82}">
      <dgm:prSet/>
      <dgm:spPr/>
      <dgm:t>
        <a:bodyPr/>
        <a:lstStyle/>
        <a:p>
          <a:endParaRPr lang="en-US"/>
        </a:p>
      </dgm:t>
    </dgm:pt>
    <dgm:pt modelId="{679AFA82-FCF5-4D73-87CD-DC122DAC0588}">
      <dgm:prSet phldrT="[Text]" custT="1"/>
      <dgm:spPr/>
      <dgm:t>
        <a:bodyPr/>
        <a:lstStyle/>
        <a:p>
          <a:r>
            <a:rPr lang="en-US" sz="2000" dirty="0"/>
            <a:t>Zone 1</a:t>
          </a:r>
        </a:p>
      </dgm:t>
    </dgm:pt>
    <dgm:pt modelId="{F69A5ED6-A571-45DE-81F6-69B1765D818C}" type="parTrans" cxnId="{DCADC2ED-90CB-4472-A158-BBF76A2587F6}">
      <dgm:prSet/>
      <dgm:spPr/>
      <dgm:t>
        <a:bodyPr/>
        <a:lstStyle/>
        <a:p>
          <a:endParaRPr lang="en-US"/>
        </a:p>
      </dgm:t>
    </dgm:pt>
    <dgm:pt modelId="{C8FE5AA6-EFA7-4559-A532-7BFF03DF6520}" type="sibTrans" cxnId="{DCADC2ED-90CB-4472-A158-BBF76A2587F6}">
      <dgm:prSet/>
      <dgm:spPr/>
      <dgm:t>
        <a:bodyPr/>
        <a:lstStyle/>
        <a:p>
          <a:endParaRPr lang="en-US"/>
        </a:p>
      </dgm:t>
    </dgm:pt>
    <dgm:pt modelId="{FA5D2B8D-5635-47E5-A172-356C70A6F3BD}">
      <dgm:prSet phldrT="[Text]" custT="1"/>
      <dgm:spPr/>
      <dgm:t>
        <a:bodyPr/>
        <a:lstStyle/>
        <a:p>
          <a:r>
            <a:rPr lang="en-US" sz="2000" dirty="0"/>
            <a:t>Zone 2</a:t>
          </a:r>
        </a:p>
      </dgm:t>
    </dgm:pt>
    <dgm:pt modelId="{2FC4ED8D-4595-4BAA-B662-509B0CC09E3A}" type="parTrans" cxnId="{E40791B5-9020-4A5F-96D0-99867AB8B3BB}">
      <dgm:prSet/>
      <dgm:spPr/>
      <dgm:t>
        <a:bodyPr/>
        <a:lstStyle/>
        <a:p>
          <a:endParaRPr lang="en-US"/>
        </a:p>
      </dgm:t>
    </dgm:pt>
    <dgm:pt modelId="{23475D9E-4347-4B8C-8159-F1795294FBAA}" type="sibTrans" cxnId="{E40791B5-9020-4A5F-96D0-99867AB8B3BB}">
      <dgm:prSet/>
      <dgm:spPr/>
      <dgm:t>
        <a:bodyPr/>
        <a:lstStyle/>
        <a:p>
          <a:endParaRPr lang="en-US"/>
        </a:p>
      </dgm:t>
    </dgm:pt>
    <dgm:pt modelId="{A6189233-3E67-445B-9E85-3800137D4A1A}">
      <dgm:prSet phldrT="[Text]" custT="1"/>
      <dgm:spPr/>
      <dgm:t>
        <a:bodyPr/>
        <a:lstStyle/>
        <a:p>
          <a:pPr>
            <a:buFont typeface="Wingdings" panose="05000000000000000000" pitchFamily="2" charset="2"/>
            <a:buChar char="§"/>
          </a:pPr>
          <a:r>
            <a:rPr lang="en-US" sz="1600" dirty="0"/>
            <a:t>Ignitable concentrations of flammable gases or vapors which are </a:t>
          </a:r>
          <a:r>
            <a:rPr lang="en-US" sz="1600" dirty="0">
              <a:solidFill>
                <a:srgbClr val="FFFF00"/>
              </a:solidFill>
            </a:rPr>
            <a:t>present continuously or for long periods of time</a:t>
          </a:r>
        </a:p>
      </dgm:t>
    </dgm:pt>
    <dgm:pt modelId="{89980D10-3B43-4446-8261-46452AF59E2B}" type="parTrans" cxnId="{92205F50-C2FB-41C6-B866-E575BA512ACF}">
      <dgm:prSet/>
      <dgm:spPr/>
      <dgm:t>
        <a:bodyPr/>
        <a:lstStyle/>
        <a:p>
          <a:endParaRPr lang="en-US"/>
        </a:p>
      </dgm:t>
    </dgm:pt>
    <dgm:pt modelId="{EF33389E-284C-4DEB-B839-0E92A712B1B7}" type="sibTrans" cxnId="{92205F50-C2FB-41C6-B866-E575BA512ACF}">
      <dgm:prSet/>
      <dgm:spPr/>
      <dgm:t>
        <a:bodyPr/>
        <a:lstStyle/>
        <a:p>
          <a:endParaRPr lang="en-US"/>
        </a:p>
      </dgm:t>
    </dgm:pt>
    <dgm:pt modelId="{44CB829E-3C30-4A0E-A872-F298E3602B8E}">
      <dgm:prSet custT="1"/>
      <dgm:spPr/>
      <dgm:t>
        <a:bodyPr/>
        <a:lstStyle/>
        <a:p>
          <a:r>
            <a:rPr lang="en-US" sz="1600" dirty="0"/>
            <a:t>Ignitable concentrations of flammable gases or vapors which are likely to occur </a:t>
          </a:r>
          <a:r>
            <a:rPr lang="en-US" sz="1600" dirty="0">
              <a:solidFill>
                <a:srgbClr val="FFFF00"/>
              </a:solidFill>
            </a:rPr>
            <a:t>under normal operating conditions</a:t>
          </a:r>
        </a:p>
      </dgm:t>
    </dgm:pt>
    <dgm:pt modelId="{2EF334B4-02A9-4D31-A206-BD9339DE89C7}" type="parTrans" cxnId="{DD9B0664-9B8A-46C5-95EC-A9D083C1809E}">
      <dgm:prSet/>
      <dgm:spPr/>
      <dgm:t>
        <a:bodyPr/>
        <a:lstStyle/>
        <a:p>
          <a:endParaRPr lang="en-US"/>
        </a:p>
      </dgm:t>
    </dgm:pt>
    <dgm:pt modelId="{428B60B8-A5F5-43F3-9768-1F2B84680F45}" type="sibTrans" cxnId="{DD9B0664-9B8A-46C5-95EC-A9D083C1809E}">
      <dgm:prSet/>
      <dgm:spPr/>
      <dgm:t>
        <a:bodyPr/>
        <a:lstStyle/>
        <a:p>
          <a:endParaRPr lang="en-US"/>
        </a:p>
      </dgm:t>
    </dgm:pt>
    <dgm:pt modelId="{6C74C0E6-67C7-4E54-983D-487E94757AC4}">
      <dgm:prSet phldrT="[Text]" custT="1"/>
      <dgm:spPr/>
      <dgm:t>
        <a:bodyPr/>
        <a:lstStyle/>
        <a:p>
          <a:r>
            <a:rPr lang="en-US" sz="1600" dirty="0"/>
            <a:t>Ignitable concentrations of flammable gases or vapors which are </a:t>
          </a:r>
          <a:r>
            <a:rPr lang="en-US" sz="1600" dirty="0">
              <a:solidFill>
                <a:srgbClr val="FFFF00"/>
              </a:solidFill>
            </a:rPr>
            <a:t>not likely to occur under normal operating conditions </a:t>
          </a:r>
          <a:r>
            <a:rPr lang="en-US" sz="1600" dirty="0"/>
            <a:t>and do so only for a short period of time.</a:t>
          </a:r>
        </a:p>
      </dgm:t>
    </dgm:pt>
    <dgm:pt modelId="{F4F7DEDA-7817-471A-8C13-A6E0B489BB3E}" type="parTrans" cxnId="{2DAB3994-D172-425F-BE1C-0A3A23ABAA30}">
      <dgm:prSet/>
      <dgm:spPr/>
      <dgm:t>
        <a:bodyPr/>
        <a:lstStyle/>
        <a:p>
          <a:endParaRPr lang="en-US"/>
        </a:p>
      </dgm:t>
    </dgm:pt>
    <dgm:pt modelId="{95C5F8AE-33A3-475F-A1B0-F7EA5CDE2107}" type="sibTrans" cxnId="{2DAB3994-D172-425F-BE1C-0A3A23ABAA30}">
      <dgm:prSet/>
      <dgm:spPr/>
      <dgm:t>
        <a:bodyPr/>
        <a:lstStyle/>
        <a:p>
          <a:endParaRPr lang="en-US"/>
        </a:p>
      </dgm:t>
    </dgm:pt>
    <dgm:pt modelId="{63C225CA-F8EF-486E-850E-B56AFF1688E5}" type="pres">
      <dgm:prSet presAssocID="{899020E5-5550-48EA-B0D4-2C8E1C4C4C0A}" presName="hierChild1" presStyleCnt="0">
        <dgm:presLayoutVars>
          <dgm:orgChart val="1"/>
          <dgm:chPref val="1"/>
          <dgm:dir/>
          <dgm:animOne val="branch"/>
          <dgm:animLvl val="lvl"/>
          <dgm:resizeHandles/>
        </dgm:presLayoutVars>
      </dgm:prSet>
      <dgm:spPr/>
    </dgm:pt>
    <dgm:pt modelId="{D21E7A9D-9C3A-46B2-BE81-00C66483A257}" type="pres">
      <dgm:prSet presAssocID="{E9028252-39A0-48B1-8AE8-53DDF5AB6D97}" presName="hierRoot1" presStyleCnt="0">
        <dgm:presLayoutVars>
          <dgm:hierBranch val="init"/>
        </dgm:presLayoutVars>
      </dgm:prSet>
      <dgm:spPr/>
    </dgm:pt>
    <dgm:pt modelId="{8BFD6FF1-1485-4EC9-80F7-F3B268D1AE4E}" type="pres">
      <dgm:prSet presAssocID="{E9028252-39A0-48B1-8AE8-53DDF5AB6D97}" presName="rootComposite1" presStyleCnt="0"/>
      <dgm:spPr/>
    </dgm:pt>
    <dgm:pt modelId="{68EFE9BA-3F7F-4912-958D-CE39398342C8}" type="pres">
      <dgm:prSet presAssocID="{E9028252-39A0-48B1-8AE8-53DDF5AB6D97}" presName="rootText1" presStyleLbl="node0" presStyleIdx="0" presStyleCnt="1" custScaleX="76498" custScaleY="38605" custLinFactNeighborX="-1579" custLinFactNeighborY="-9630">
        <dgm:presLayoutVars>
          <dgm:chPref val="3"/>
        </dgm:presLayoutVars>
      </dgm:prSet>
      <dgm:spPr/>
    </dgm:pt>
    <dgm:pt modelId="{A16A1A7D-6ACA-48EA-860F-5832E055565D}" type="pres">
      <dgm:prSet presAssocID="{E9028252-39A0-48B1-8AE8-53DDF5AB6D97}" presName="rootConnector1" presStyleLbl="node1" presStyleIdx="0" presStyleCnt="0"/>
      <dgm:spPr/>
    </dgm:pt>
    <dgm:pt modelId="{8C416C25-608C-493C-98CA-AFF7DEE6B275}" type="pres">
      <dgm:prSet presAssocID="{E9028252-39A0-48B1-8AE8-53DDF5AB6D97}" presName="hierChild2" presStyleCnt="0"/>
      <dgm:spPr/>
    </dgm:pt>
    <dgm:pt modelId="{0F5173E1-6756-4D11-904E-E213FAD54AE0}" type="pres">
      <dgm:prSet presAssocID="{BD3E2D28-73CB-4019-92BA-12727CB6C4F9}" presName="Name37" presStyleLbl="parChTrans1D2" presStyleIdx="0" presStyleCnt="3"/>
      <dgm:spPr/>
    </dgm:pt>
    <dgm:pt modelId="{7EC9F180-70C5-42A4-BFBD-E9CF9512C2FC}" type="pres">
      <dgm:prSet presAssocID="{3452D445-1C75-4E27-929D-C747353F5E5B}" presName="hierRoot2" presStyleCnt="0">
        <dgm:presLayoutVars>
          <dgm:hierBranch val="init"/>
        </dgm:presLayoutVars>
      </dgm:prSet>
      <dgm:spPr/>
    </dgm:pt>
    <dgm:pt modelId="{3D9BB14F-FA16-494B-B54A-5E6FC96A0223}" type="pres">
      <dgm:prSet presAssocID="{3452D445-1C75-4E27-929D-C747353F5E5B}" presName="rootComposite" presStyleCnt="0"/>
      <dgm:spPr/>
    </dgm:pt>
    <dgm:pt modelId="{4CED8DBE-4024-4642-9AB5-A2444AD280C9}" type="pres">
      <dgm:prSet presAssocID="{3452D445-1C75-4E27-929D-C747353F5E5B}" presName="rootText" presStyleLbl="node2" presStyleIdx="0" presStyleCnt="3" custScaleX="58915" custScaleY="35918" custLinFactNeighborY="-13965">
        <dgm:presLayoutVars>
          <dgm:chPref val="3"/>
        </dgm:presLayoutVars>
      </dgm:prSet>
      <dgm:spPr/>
    </dgm:pt>
    <dgm:pt modelId="{68295E5A-4436-45F3-8F59-98E735C05DF9}" type="pres">
      <dgm:prSet presAssocID="{3452D445-1C75-4E27-929D-C747353F5E5B}" presName="rootConnector" presStyleLbl="node2" presStyleIdx="0" presStyleCnt="3"/>
      <dgm:spPr/>
    </dgm:pt>
    <dgm:pt modelId="{E674474A-A89B-4B59-9419-6D8E4BD9040E}" type="pres">
      <dgm:prSet presAssocID="{3452D445-1C75-4E27-929D-C747353F5E5B}" presName="hierChild4" presStyleCnt="0"/>
      <dgm:spPr/>
    </dgm:pt>
    <dgm:pt modelId="{8515FADF-FCE0-46AC-BC19-C3752A7BD227}" type="pres">
      <dgm:prSet presAssocID="{89980D10-3B43-4446-8261-46452AF59E2B}" presName="Name37" presStyleLbl="parChTrans1D3" presStyleIdx="0" presStyleCnt="3"/>
      <dgm:spPr/>
    </dgm:pt>
    <dgm:pt modelId="{B90A460E-FA87-4F1E-A9B7-81CB49B62AED}" type="pres">
      <dgm:prSet presAssocID="{A6189233-3E67-445B-9E85-3800137D4A1A}" presName="hierRoot2" presStyleCnt="0">
        <dgm:presLayoutVars>
          <dgm:hierBranch val="init"/>
        </dgm:presLayoutVars>
      </dgm:prSet>
      <dgm:spPr/>
    </dgm:pt>
    <dgm:pt modelId="{358B7EE8-9B79-4562-91C5-6B525350FB3B}" type="pres">
      <dgm:prSet presAssocID="{A6189233-3E67-445B-9E85-3800137D4A1A}" presName="rootComposite" presStyleCnt="0"/>
      <dgm:spPr/>
    </dgm:pt>
    <dgm:pt modelId="{19789423-40E5-44DF-80B6-F114E0F3D518}" type="pres">
      <dgm:prSet presAssocID="{A6189233-3E67-445B-9E85-3800137D4A1A}" presName="rootText" presStyleLbl="node3" presStyleIdx="0" presStyleCnt="3" custScaleY="182362" custLinFactNeighborX="-3134" custLinFactNeighborY="-35107">
        <dgm:presLayoutVars>
          <dgm:chPref val="3"/>
        </dgm:presLayoutVars>
      </dgm:prSet>
      <dgm:spPr/>
    </dgm:pt>
    <dgm:pt modelId="{7FCCF869-5C0A-4ABA-8AC4-AD3FE7D1A493}" type="pres">
      <dgm:prSet presAssocID="{A6189233-3E67-445B-9E85-3800137D4A1A}" presName="rootConnector" presStyleLbl="node3" presStyleIdx="0" presStyleCnt="3"/>
      <dgm:spPr/>
    </dgm:pt>
    <dgm:pt modelId="{1A20E3A0-47D3-4979-B083-4C2537223CB6}" type="pres">
      <dgm:prSet presAssocID="{A6189233-3E67-445B-9E85-3800137D4A1A}" presName="hierChild4" presStyleCnt="0"/>
      <dgm:spPr/>
    </dgm:pt>
    <dgm:pt modelId="{2994213B-BC47-4712-A774-2EA39267733A}" type="pres">
      <dgm:prSet presAssocID="{A6189233-3E67-445B-9E85-3800137D4A1A}" presName="hierChild5" presStyleCnt="0"/>
      <dgm:spPr/>
    </dgm:pt>
    <dgm:pt modelId="{652E891B-F7D5-4F09-A41F-141C75911ECA}" type="pres">
      <dgm:prSet presAssocID="{3452D445-1C75-4E27-929D-C747353F5E5B}" presName="hierChild5" presStyleCnt="0"/>
      <dgm:spPr/>
    </dgm:pt>
    <dgm:pt modelId="{C35AEA5E-CD2C-4140-BA65-B9FABAC5BE33}" type="pres">
      <dgm:prSet presAssocID="{F69A5ED6-A571-45DE-81F6-69B1765D818C}" presName="Name37" presStyleLbl="parChTrans1D2" presStyleIdx="1" presStyleCnt="3"/>
      <dgm:spPr/>
    </dgm:pt>
    <dgm:pt modelId="{55B23B2E-D29E-4254-8AA1-263FD75F8E95}" type="pres">
      <dgm:prSet presAssocID="{679AFA82-FCF5-4D73-87CD-DC122DAC0588}" presName="hierRoot2" presStyleCnt="0">
        <dgm:presLayoutVars>
          <dgm:hierBranch val="init"/>
        </dgm:presLayoutVars>
      </dgm:prSet>
      <dgm:spPr/>
    </dgm:pt>
    <dgm:pt modelId="{5AE97C8A-D611-44AE-ABE7-1E915709066B}" type="pres">
      <dgm:prSet presAssocID="{679AFA82-FCF5-4D73-87CD-DC122DAC0588}" presName="rootComposite" presStyleCnt="0"/>
      <dgm:spPr/>
    </dgm:pt>
    <dgm:pt modelId="{8A3888F6-E7B2-4151-8045-7630FA894320}" type="pres">
      <dgm:prSet presAssocID="{679AFA82-FCF5-4D73-87CD-DC122DAC0588}" presName="rootText" presStyleLbl="node2" presStyleIdx="1" presStyleCnt="3" custScaleX="48827" custScaleY="32872" custLinFactNeighborX="-3411" custLinFactNeighborY="-8288">
        <dgm:presLayoutVars>
          <dgm:chPref val="3"/>
        </dgm:presLayoutVars>
      </dgm:prSet>
      <dgm:spPr/>
    </dgm:pt>
    <dgm:pt modelId="{64A8C5FE-1DD9-40B0-9C50-2035414B286F}" type="pres">
      <dgm:prSet presAssocID="{679AFA82-FCF5-4D73-87CD-DC122DAC0588}" presName="rootConnector" presStyleLbl="node2" presStyleIdx="1" presStyleCnt="3"/>
      <dgm:spPr/>
    </dgm:pt>
    <dgm:pt modelId="{C9BC163C-DA9E-4ED0-9C0C-E6A3C5CFC5B2}" type="pres">
      <dgm:prSet presAssocID="{679AFA82-FCF5-4D73-87CD-DC122DAC0588}" presName="hierChild4" presStyleCnt="0"/>
      <dgm:spPr/>
    </dgm:pt>
    <dgm:pt modelId="{79115B6D-F319-40DD-A91B-EBE8AC8FA801}" type="pres">
      <dgm:prSet presAssocID="{2EF334B4-02A9-4D31-A206-BD9339DE89C7}" presName="Name37" presStyleLbl="parChTrans1D3" presStyleIdx="1" presStyleCnt="3"/>
      <dgm:spPr/>
    </dgm:pt>
    <dgm:pt modelId="{5A796F13-1C6F-4B02-882E-6530BADCEACC}" type="pres">
      <dgm:prSet presAssocID="{44CB829E-3C30-4A0E-A872-F298E3602B8E}" presName="hierRoot2" presStyleCnt="0">
        <dgm:presLayoutVars>
          <dgm:hierBranch val="init"/>
        </dgm:presLayoutVars>
      </dgm:prSet>
      <dgm:spPr/>
    </dgm:pt>
    <dgm:pt modelId="{E5DAEAFB-4DEF-4CDC-8547-91F383E8B435}" type="pres">
      <dgm:prSet presAssocID="{44CB829E-3C30-4A0E-A872-F298E3602B8E}" presName="rootComposite" presStyleCnt="0"/>
      <dgm:spPr/>
    </dgm:pt>
    <dgm:pt modelId="{E8E32208-A687-426F-A869-B09D8E76188B}" type="pres">
      <dgm:prSet presAssocID="{44CB829E-3C30-4A0E-A872-F298E3602B8E}" presName="rootText" presStyleLbl="node3" presStyleIdx="1" presStyleCnt="3" custScaleY="203003" custLinFactNeighborX="-4906" custLinFactNeighborY="-32061">
        <dgm:presLayoutVars>
          <dgm:chPref val="3"/>
        </dgm:presLayoutVars>
      </dgm:prSet>
      <dgm:spPr/>
    </dgm:pt>
    <dgm:pt modelId="{3DDACEB8-F12F-41BC-9519-572CD4D9B6CA}" type="pres">
      <dgm:prSet presAssocID="{44CB829E-3C30-4A0E-A872-F298E3602B8E}" presName="rootConnector" presStyleLbl="node3" presStyleIdx="1" presStyleCnt="3"/>
      <dgm:spPr/>
    </dgm:pt>
    <dgm:pt modelId="{2CD8B42B-013F-4ED4-BB07-AF07B23A2295}" type="pres">
      <dgm:prSet presAssocID="{44CB829E-3C30-4A0E-A872-F298E3602B8E}" presName="hierChild4" presStyleCnt="0"/>
      <dgm:spPr/>
    </dgm:pt>
    <dgm:pt modelId="{C5B3F739-44C3-4BB0-A910-FD2E920CCD84}" type="pres">
      <dgm:prSet presAssocID="{44CB829E-3C30-4A0E-A872-F298E3602B8E}" presName="hierChild5" presStyleCnt="0"/>
      <dgm:spPr/>
    </dgm:pt>
    <dgm:pt modelId="{F00E1621-004E-41EA-8E9B-4BFE92636B5D}" type="pres">
      <dgm:prSet presAssocID="{679AFA82-FCF5-4D73-87CD-DC122DAC0588}" presName="hierChild5" presStyleCnt="0"/>
      <dgm:spPr/>
    </dgm:pt>
    <dgm:pt modelId="{21ACCD96-DF59-416D-92FA-5C07864E2414}" type="pres">
      <dgm:prSet presAssocID="{2FC4ED8D-4595-4BAA-B662-509B0CC09E3A}" presName="Name37" presStyleLbl="parChTrans1D2" presStyleIdx="2" presStyleCnt="3"/>
      <dgm:spPr/>
    </dgm:pt>
    <dgm:pt modelId="{03A88CF7-415D-4DC7-80EA-B73713B51E74}" type="pres">
      <dgm:prSet presAssocID="{FA5D2B8D-5635-47E5-A172-356C70A6F3BD}" presName="hierRoot2" presStyleCnt="0">
        <dgm:presLayoutVars>
          <dgm:hierBranch val="init"/>
        </dgm:presLayoutVars>
      </dgm:prSet>
      <dgm:spPr/>
    </dgm:pt>
    <dgm:pt modelId="{D120F2EC-9BB4-467E-A1A9-76C1956BF01F}" type="pres">
      <dgm:prSet presAssocID="{FA5D2B8D-5635-47E5-A172-356C70A6F3BD}" presName="rootComposite" presStyleCnt="0"/>
      <dgm:spPr/>
    </dgm:pt>
    <dgm:pt modelId="{6474C7FF-55A4-4F91-9763-9D4B5DB35F50}" type="pres">
      <dgm:prSet presAssocID="{FA5D2B8D-5635-47E5-A172-356C70A6F3BD}" presName="rootText" presStyleLbl="node2" presStyleIdx="2" presStyleCnt="3" custScaleX="46347" custScaleY="29274" custLinFactNeighborX="-3370" custLinFactNeighborY="-14851">
        <dgm:presLayoutVars>
          <dgm:chPref val="3"/>
        </dgm:presLayoutVars>
      </dgm:prSet>
      <dgm:spPr/>
    </dgm:pt>
    <dgm:pt modelId="{48FB74DD-5D4F-49A2-8FF9-84BC335ACC6C}" type="pres">
      <dgm:prSet presAssocID="{FA5D2B8D-5635-47E5-A172-356C70A6F3BD}" presName="rootConnector" presStyleLbl="node2" presStyleIdx="2" presStyleCnt="3"/>
      <dgm:spPr/>
    </dgm:pt>
    <dgm:pt modelId="{49FDA652-1A83-4B6B-A3E1-ECAFE57A25E1}" type="pres">
      <dgm:prSet presAssocID="{FA5D2B8D-5635-47E5-A172-356C70A6F3BD}" presName="hierChild4" presStyleCnt="0"/>
      <dgm:spPr/>
    </dgm:pt>
    <dgm:pt modelId="{8A3E2CA8-8403-4675-ACD5-AEB296DA3991}" type="pres">
      <dgm:prSet presAssocID="{F4F7DEDA-7817-471A-8C13-A6E0B489BB3E}" presName="Name37" presStyleLbl="parChTrans1D3" presStyleIdx="2" presStyleCnt="3"/>
      <dgm:spPr/>
    </dgm:pt>
    <dgm:pt modelId="{53202AAA-0685-496C-AFCE-39137646C068}" type="pres">
      <dgm:prSet presAssocID="{6C74C0E6-67C7-4E54-983D-487E94757AC4}" presName="hierRoot2" presStyleCnt="0">
        <dgm:presLayoutVars>
          <dgm:hierBranch val="init"/>
        </dgm:presLayoutVars>
      </dgm:prSet>
      <dgm:spPr/>
    </dgm:pt>
    <dgm:pt modelId="{5FA77628-D532-4C60-ACC1-385D0AECB780}" type="pres">
      <dgm:prSet presAssocID="{6C74C0E6-67C7-4E54-983D-487E94757AC4}" presName="rootComposite" presStyleCnt="0"/>
      <dgm:spPr/>
    </dgm:pt>
    <dgm:pt modelId="{DB985300-779D-4990-A91E-C5A43D1263F7}" type="pres">
      <dgm:prSet presAssocID="{6C74C0E6-67C7-4E54-983D-487E94757AC4}" presName="rootText" presStyleLbl="node3" presStyleIdx="2" presStyleCnt="3" custScaleY="211757" custLinFactNeighborX="-3838" custLinFactNeighborY="-39819">
        <dgm:presLayoutVars>
          <dgm:chPref val="3"/>
        </dgm:presLayoutVars>
      </dgm:prSet>
      <dgm:spPr/>
    </dgm:pt>
    <dgm:pt modelId="{5D986478-9722-468E-83A7-6F8C9656B98E}" type="pres">
      <dgm:prSet presAssocID="{6C74C0E6-67C7-4E54-983D-487E94757AC4}" presName="rootConnector" presStyleLbl="node3" presStyleIdx="2" presStyleCnt="3"/>
      <dgm:spPr/>
    </dgm:pt>
    <dgm:pt modelId="{8143B85C-5167-4B6E-ACCA-41800F1F1714}" type="pres">
      <dgm:prSet presAssocID="{6C74C0E6-67C7-4E54-983D-487E94757AC4}" presName="hierChild4" presStyleCnt="0"/>
      <dgm:spPr/>
    </dgm:pt>
    <dgm:pt modelId="{240D5F37-1325-437D-8283-5EC4B133818D}" type="pres">
      <dgm:prSet presAssocID="{6C74C0E6-67C7-4E54-983D-487E94757AC4}" presName="hierChild5" presStyleCnt="0"/>
      <dgm:spPr/>
    </dgm:pt>
    <dgm:pt modelId="{AB051572-C1E2-46E3-A4F2-9C0A5C08A4C1}" type="pres">
      <dgm:prSet presAssocID="{FA5D2B8D-5635-47E5-A172-356C70A6F3BD}" presName="hierChild5" presStyleCnt="0"/>
      <dgm:spPr/>
    </dgm:pt>
    <dgm:pt modelId="{764625D2-2A71-4291-9DDB-4700081E5450}" type="pres">
      <dgm:prSet presAssocID="{E9028252-39A0-48B1-8AE8-53DDF5AB6D97}" presName="hierChild3" presStyleCnt="0"/>
      <dgm:spPr/>
    </dgm:pt>
  </dgm:ptLst>
  <dgm:cxnLst>
    <dgm:cxn modelId="{5C86630B-012E-493B-9860-FD20ED73EB82}" srcId="{E9028252-39A0-48B1-8AE8-53DDF5AB6D97}" destId="{3452D445-1C75-4E27-929D-C747353F5E5B}" srcOrd="0" destOrd="0" parTransId="{BD3E2D28-73CB-4019-92BA-12727CB6C4F9}" sibTransId="{ABF4E6BB-1208-4F38-AF0E-D6D80004D719}"/>
    <dgm:cxn modelId="{75D94B12-2168-4B8C-B2AB-667EE1544BF5}" type="presOf" srcId="{E9028252-39A0-48B1-8AE8-53DDF5AB6D97}" destId="{A16A1A7D-6ACA-48EA-860F-5832E055565D}" srcOrd="1" destOrd="0" presId="urn:microsoft.com/office/officeart/2005/8/layout/orgChart1"/>
    <dgm:cxn modelId="{E9631F21-EE01-4227-9218-A306AAD2B38B}" type="presOf" srcId="{FA5D2B8D-5635-47E5-A172-356C70A6F3BD}" destId="{6474C7FF-55A4-4F91-9763-9D4B5DB35F50}" srcOrd="0" destOrd="0" presId="urn:microsoft.com/office/officeart/2005/8/layout/orgChart1"/>
    <dgm:cxn modelId="{9731665D-8069-4F3F-A67B-7A6977119E62}" type="presOf" srcId="{F69A5ED6-A571-45DE-81F6-69B1765D818C}" destId="{C35AEA5E-CD2C-4140-BA65-B9FABAC5BE33}" srcOrd="0" destOrd="0" presId="urn:microsoft.com/office/officeart/2005/8/layout/orgChart1"/>
    <dgm:cxn modelId="{DD9B0664-9B8A-46C5-95EC-A9D083C1809E}" srcId="{679AFA82-FCF5-4D73-87CD-DC122DAC0588}" destId="{44CB829E-3C30-4A0E-A872-F298E3602B8E}" srcOrd="0" destOrd="0" parTransId="{2EF334B4-02A9-4D31-A206-BD9339DE89C7}" sibTransId="{428B60B8-A5F5-43F3-9768-1F2B84680F45}"/>
    <dgm:cxn modelId="{AF1B214A-7B1E-4E06-88DF-5B24910BD8E8}" type="presOf" srcId="{89980D10-3B43-4446-8261-46452AF59E2B}" destId="{8515FADF-FCE0-46AC-BC19-C3752A7BD227}" srcOrd="0" destOrd="0" presId="urn:microsoft.com/office/officeart/2005/8/layout/orgChart1"/>
    <dgm:cxn modelId="{A9ACDD4A-7CE9-4607-8D50-FE61558465B8}" srcId="{899020E5-5550-48EA-B0D4-2C8E1C4C4C0A}" destId="{E9028252-39A0-48B1-8AE8-53DDF5AB6D97}" srcOrd="0" destOrd="0" parTransId="{612075F9-6A89-41A4-BC29-774FFA8AF404}" sibTransId="{FB8A39A9-C6D3-439B-AF8E-E9A2F21C9A2E}"/>
    <dgm:cxn modelId="{728A004B-F787-467E-AF08-350C5F15366F}" type="presOf" srcId="{A6189233-3E67-445B-9E85-3800137D4A1A}" destId="{19789423-40E5-44DF-80B6-F114E0F3D518}" srcOrd="0" destOrd="0" presId="urn:microsoft.com/office/officeart/2005/8/layout/orgChart1"/>
    <dgm:cxn modelId="{E334166E-88FA-4E03-995E-43C676E41A0D}" type="presOf" srcId="{A6189233-3E67-445B-9E85-3800137D4A1A}" destId="{7FCCF869-5C0A-4ABA-8AC4-AD3FE7D1A493}" srcOrd="1" destOrd="0" presId="urn:microsoft.com/office/officeart/2005/8/layout/orgChart1"/>
    <dgm:cxn modelId="{92205F50-C2FB-41C6-B866-E575BA512ACF}" srcId="{3452D445-1C75-4E27-929D-C747353F5E5B}" destId="{A6189233-3E67-445B-9E85-3800137D4A1A}" srcOrd="0" destOrd="0" parTransId="{89980D10-3B43-4446-8261-46452AF59E2B}" sibTransId="{EF33389E-284C-4DEB-B839-0E92A712B1B7}"/>
    <dgm:cxn modelId="{B6D2A850-B211-4B86-BED6-C08FA2C0D06F}" type="presOf" srcId="{FA5D2B8D-5635-47E5-A172-356C70A6F3BD}" destId="{48FB74DD-5D4F-49A2-8FF9-84BC335ACC6C}" srcOrd="1" destOrd="0" presId="urn:microsoft.com/office/officeart/2005/8/layout/orgChart1"/>
    <dgm:cxn modelId="{3DA78173-E962-4F4B-9527-AE59AAD420BD}" type="presOf" srcId="{3452D445-1C75-4E27-929D-C747353F5E5B}" destId="{4CED8DBE-4024-4642-9AB5-A2444AD280C9}" srcOrd="0" destOrd="0" presId="urn:microsoft.com/office/officeart/2005/8/layout/orgChart1"/>
    <dgm:cxn modelId="{48923E77-4E09-4A15-8FD0-109F542A4283}" type="presOf" srcId="{BD3E2D28-73CB-4019-92BA-12727CB6C4F9}" destId="{0F5173E1-6756-4D11-904E-E213FAD54AE0}" srcOrd="0" destOrd="0" presId="urn:microsoft.com/office/officeart/2005/8/layout/orgChart1"/>
    <dgm:cxn modelId="{632BDC82-9910-4513-B547-DA224F2049B4}" type="presOf" srcId="{679AFA82-FCF5-4D73-87CD-DC122DAC0588}" destId="{64A8C5FE-1DD9-40B0-9C50-2035414B286F}" srcOrd="1" destOrd="0" presId="urn:microsoft.com/office/officeart/2005/8/layout/orgChart1"/>
    <dgm:cxn modelId="{2DAB3994-D172-425F-BE1C-0A3A23ABAA30}" srcId="{FA5D2B8D-5635-47E5-A172-356C70A6F3BD}" destId="{6C74C0E6-67C7-4E54-983D-487E94757AC4}" srcOrd="0" destOrd="0" parTransId="{F4F7DEDA-7817-471A-8C13-A6E0B489BB3E}" sibTransId="{95C5F8AE-33A3-475F-A1B0-F7EA5CDE2107}"/>
    <dgm:cxn modelId="{3262829C-3DE9-4BD0-AC1A-A7F90FA9B4E6}" type="presOf" srcId="{2EF334B4-02A9-4D31-A206-BD9339DE89C7}" destId="{79115B6D-F319-40DD-A91B-EBE8AC8FA801}" srcOrd="0" destOrd="0" presId="urn:microsoft.com/office/officeart/2005/8/layout/orgChart1"/>
    <dgm:cxn modelId="{2A91D9AB-FFF0-4159-A85C-A0C910D14903}" type="presOf" srcId="{899020E5-5550-48EA-B0D4-2C8E1C4C4C0A}" destId="{63C225CA-F8EF-486E-850E-B56AFF1688E5}" srcOrd="0" destOrd="0" presId="urn:microsoft.com/office/officeart/2005/8/layout/orgChart1"/>
    <dgm:cxn modelId="{F69B9AAF-023E-461A-884E-B65042DF8907}" type="presOf" srcId="{F4F7DEDA-7817-471A-8C13-A6E0B489BB3E}" destId="{8A3E2CA8-8403-4675-ACD5-AEB296DA3991}" srcOrd="0" destOrd="0" presId="urn:microsoft.com/office/officeart/2005/8/layout/orgChart1"/>
    <dgm:cxn modelId="{E40791B5-9020-4A5F-96D0-99867AB8B3BB}" srcId="{E9028252-39A0-48B1-8AE8-53DDF5AB6D97}" destId="{FA5D2B8D-5635-47E5-A172-356C70A6F3BD}" srcOrd="2" destOrd="0" parTransId="{2FC4ED8D-4595-4BAA-B662-509B0CC09E3A}" sibTransId="{23475D9E-4347-4B8C-8159-F1795294FBAA}"/>
    <dgm:cxn modelId="{D360A2B7-5F15-4BAA-A8E3-4133403A9667}" type="presOf" srcId="{E9028252-39A0-48B1-8AE8-53DDF5AB6D97}" destId="{68EFE9BA-3F7F-4912-958D-CE39398342C8}" srcOrd="0" destOrd="0" presId="urn:microsoft.com/office/officeart/2005/8/layout/orgChart1"/>
    <dgm:cxn modelId="{2DC94CCD-1A61-4C9E-B1A2-AE64B708F8E1}" type="presOf" srcId="{6C74C0E6-67C7-4E54-983D-487E94757AC4}" destId="{DB985300-779D-4990-A91E-C5A43D1263F7}" srcOrd="0" destOrd="0" presId="urn:microsoft.com/office/officeart/2005/8/layout/orgChart1"/>
    <dgm:cxn modelId="{79FCD7CD-6520-4030-8C3B-B5EB65BC3BED}" type="presOf" srcId="{679AFA82-FCF5-4D73-87CD-DC122DAC0588}" destId="{8A3888F6-E7B2-4151-8045-7630FA894320}" srcOrd="0" destOrd="0" presId="urn:microsoft.com/office/officeart/2005/8/layout/orgChart1"/>
    <dgm:cxn modelId="{90C715CF-B73E-4EF5-91EC-FFBAB69D1CFE}" type="presOf" srcId="{2FC4ED8D-4595-4BAA-B662-509B0CC09E3A}" destId="{21ACCD96-DF59-416D-92FA-5C07864E2414}" srcOrd="0" destOrd="0" presId="urn:microsoft.com/office/officeart/2005/8/layout/orgChart1"/>
    <dgm:cxn modelId="{A44CBCEA-E26E-4F48-ACF1-437A7F24C017}" type="presOf" srcId="{44CB829E-3C30-4A0E-A872-F298E3602B8E}" destId="{E8E32208-A687-426F-A869-B09D8E76188B}" srcOrd="0" destOrd="0" presId="urn:microsoft.com/office/officeart/2005/8/layout/orgChart1"/>
    <dgm:cxn modelId="{DCADC2ED-90CB-4472-A158-BBF76A2587F6}" srcId="{E9028252-39A0-48B1-8AE8-53DDF5AB6D97}" destId="{679AFA82-FCF5-4D73-87CD-DC122DAC0588}" srcOrd="1" destOrd="0" parTransId="{F69A5ED6-A571-45DE-81F6-69B1765D818C}" sibTransId="{C8FE5AA6-EFA7-4559-A532-7BFF03DF6520}"/>
    <dgm:cxn modelId="{2E1A0AF4-5E5A-4BD9-8F01-A85512C195C6}" type="presOf" srcId="{3452D445-1C75-4E27-929D-C747353F5E5B}" destId="{68295E5A-4436-45F3-8F59-98E735C05DF9}" srcOrd="1" destOrd="0" presId="urn:microsoft.com/office/officeart/2005/8/layout/orgChart1"/>
    <dgm:cxn modelId="{B49425FA-421C-4BAC-B44C-E4617F2D40AB}" type="presOf" srcId="{6C74C0E6-67C7-4E54-983D-487E94757AC4}" destId="{5D986478-9722-468E-83A7-6F8C9656B98E}" srcOrd="1" destOrd="0" presId="urn:microsoft.com/office/officeart/2005/8/layout/orgChart1"/>
    <dgm:cxn modelId="{2A5767FC-3A00-47AF-AF89-8B8B9DDE7CC7}" type="presOf" srcId="{44CB829E-3C30-4A0E-A872-F298E3602B8E}" destId="{3DDACEB8-F12F-41BC-9519-572CD4D9B6CA}" srcOrd="1" destOrd="0" presId="urn:microsoft.com/office/officeart/2005/8/layout/orgChart1"/>
    <dgm:cxn modelId="{D4265F26-FB58-47AC-B93D-D83AE8EAF841}" type="presParOf" srcId="{63C225CA-F8EF-486E-850E-B56AFF1688E5}" destId="{D21E7A9D-9C3A-46B2-BE81-00C66483A257}" srcOrd="0" destOrd="0" presId="urn:microsoft.com/office/officeart/2005/8/layout/orgChart1"/>
    <dgm:cxn modelId="{D4B03CAF-007A-4D15-B4FC-61226CF8042C}" type="presParOf" srcId="{D21E7A9D-9C3A-46B2-BE81-00C66483A257}" destId="{8BFD6FF1-1485-4EC9-80F7-F3B268D1AE4E}" srcOrd="0" destOrd="0" presId="urn:microsoft.com/office/officeart/2005/8/layout/orgChart1"/>
    <dgm:cxn modelId="{A8977ECD-61ED-45E6-93DB-0BFBBCDA6FA5}" type="presParOf" srcId="{8BFD6FF1-1485-4EC9-80F7-F3B268D1AE4E}" destId="{68EFE9BA-3F7F-4912-958D-CE39398342C8}" srcOrd="0" destOrd="0" presId="urn:microsoft.com/office/officeart/2005/8/layout/orgChart1"/>
    <dgm:cxn modelId="{49CC2C6D-649B-43A4-8F0A-B6312EA42F66}" type="presParOf" srcId="{8BFD6FF1-1485-4EC9-80F7-F3B268D1AE4E}" destId="{A16A1A7D-6ACA-48EA-860F-5832E055565D}" srcOrd="1" destOrd="0" presId="urn:microsoft.com/office/officeart/2005/8/layout/orgChart1"/>
    <dgm:cxn modelId="{BC853A05-168F-4241-B85D-F60AE3E900B0}" type="presParOf" srcId="{D21E7A9D-9C3A-46B2-BE81-00C66483A257}" destId="{8C416C25-608C-493C-98CA-AFF7DEE6B275}" srcOrd="1" destOrd="0" presId="urn:microsoft.com/office/officeart/2005/8/layout/orgChart1"/>
    <dgm:cxn modelId="{DAB12904-C359-4C58-BECE-692F8A40302C}" type="presParOf" srcId="{8C416C25-608C-493C-98CA-AFF7DEE6B275}" destId="{0F5173E1-6756-4D11-904E-E213FAD54AE0}" srcOrd="0" destOrd="0" presId="urn:microsoft.com/office/officeart/2005/8/layout/orgChart1"/>
    <dgm:cxn modelId="{27366C54-4298-47A9-8FD0-1C1762F50932}" type="presParOf" srcId="{8C416C25-608C-493C-98CA-AFF7DEE6B275}" destId="{7EC9F180-70C5-42A4-BFBD-E9CF9512C2FC}" srcOrd="1" destOrd="0" presId="urn:microsoft.com/office/officeart/2005/8/layout/orgChart1"/>
    <dgm:cxn modelId="{7220ED12-B24B-4CA1-992C-E5BDA323E298}" type="presParOf" srcId="{7EC9F180-70C5-42A4-BFBD-E9CF9512C2FC}" destId="{3D9BB14F-FA16-494B-B54A-5E6FC96A0223}" srcOrd="0" destOrd="0" presId="urn:microsoft.com/office/officeart/2005/8/layout/orgChart1"/>
    <dgm:cxn modelId="{C6E7196C-AA74-42B4-8E4B-7128A34F884E}" type="presParOf" srcId="{3D9BB14F-FA16-494B-B54A-5E6FC96A0223}" destId="{4CED8DBE-4024-4642-9AB5-A2444AD280C9}" srcOrd="0" destOrd="0" presId="urn:microsoft.com/office/officeart/2005/8/layout/orgChart1"/>
    <dgm:cxn modelId="{89E8C731-D923-4398-87AA-A36DE39D0F39}" type="presParOf" srcId="{3D9BB14F-FA16-494B-B54A-5E6FC96A0223}" destId="{68295E5A-4436-45F3-8F59-98E735C05DF9}" srcOrd="1" destOrd="0" presId="urn:microsoft.com/office/officeart/2005/8/layout/orgChart1"/>
    <dgm:cxn modelId="{C2ADA490-14A5-497E-8294-152184626CE4}" type="presParOf" srcId="{7EC9F180-70C5-42A4-BFBD-E9CF9512C2FC}" destId="{E674474A-A89B-4B59-9419-6D8E4BD9040E}" srcOrd="1" destOrd="0" presId="urn:microsoft.com/office/officeart/2005/8/layout/orgChart1"/>
    <dgm:cxn modelId="{9E03ABAF-5CD6-43E0-8227-7C0A479AA226}" type="presParOf" srcId="{E674474A-A89B-4B59-9419-6D8E4BD9040E}" destId="{8515FADF-FCE0-46AC-BC19-C3752A7BD227}" srcOrd="0" destOrd="0" presId="urn:microsoft.com/office/officeart/2005/8/layout/orgChart1"/>
    <dgm:cxn modelId="{5552D11F-8144-41BE-8F31-7EE2886DAAE3}" type="presParOf" srcId="{E674474A-A89B-4B59-9419-6D8E4BD9040E}" destId="{B90A460E-FA87-4F1E-A9B7-81CB49B62AED}" srcOrd="1" destOrd="0" presId="urn:microsoft.com/office/officeart/2005/8/layout/orgChart1"/>
    <dgm:cxn modelId="{554AC5C8-E365-4E8C-B870-47294B7686DA}" type="presParOf" srcId="{B90A460E-FA87-4F1E-A9B7-81CB49B62AED}" destId="{358B7EE8-9B79-4562-91C5-6B525350FB3B}" srcOrd="0" destOrd="0" presId="urn:microsoft.com/office/officeart/2005/8/layout/orgChart1"/>
    <dgm:cxn modelId="{3B3FCD9B-0CB7-414A-8A54-317B1AC5DA5E}" type="presParOf" srcId="{358B7EE8-9B79-4562-91C5-6B525350FB3B}" destId="{19789423-40E5-44DF-80B6-F114E0F3D518}" srcOrd="0" destOrd="0" presId="urn:microsoft.com/office/officeart/2005/8/layout/orgChart1"/>
    <dgm:cxn modelId="{E5513FDA-5C21-49EE-83E0-DD1616F9BF7D}" type="presParOf" srcId="{358B7EE8-9B79-4562-91C5-6B525350FB3B}" destId="{7FCCF869-5C0A-4ABA-8AC4-AD3FE7D1A493}" srcOrd="1" destOrd="0" presId="urn:microsoft.com/office/officeart/2005/8/layout/orgChart1"/>
    <dgm:cxn modelId="{DD43E6BD-16DE-402E-B8A7-AC6375630323}" type="presParOf" srcId="{B90A460E-FA87-4F1E-A9B7-81CB49B62AED}" destId="{1A20E3A0-47D3-4979-B083-4C2537223CB6}" srcOrd="1" destOrd="0" presId="urn:microsoft.com/office/officeart/2005/8/layout/orgChart1"/>
    <dgm:cxn modelId="{5537D2B4-33B3-402D-9542-DC1597488FC1}" type="presParOf" srcId="{B90A460E-FA87-4F1E-A9B7-81CB49B62AED}" destId="{2994213B-BC47-4712-A774-2EA39267733A}" srcOrd="2" destOrd="0" presId="urn:microsoft.com/office/officeart/2005/8/layout/orgChart1"/>
    <dgm:cxn modelId="{830C4880-D2AB-46D3-810B-19000BCA2E88}" type="presParOf" srcId="{7EC9F180-70C5-42A4-BFBD-E9CF9512C2FC}" destId="{652E891B-F7D5-4F09-A41F-141C75911ECA}" srcOrd="2" destOrd="0" presId="urn:microsoft.com/office/officeart/2005/8/layout/orgChart1"/>
    <dgm:cxn modelId="{175257A9-0F0E-455A-B7F0-2C9EB6BC6F00}" type="presParOf" srcId="{8C416C25-608C-493C-98CA-AFF7DEE6B275}" destId="{C35AEA5E-CD2C-4140-BA65-B9FABAC5BE33}" srcOrd="2" destOrd="0" presId="urn:microsoft.com/office/officeart/2005/8/layout/orgChart1"/>
    <dgm:cxn modelId="{B51AC153-40A2-47C7-956C-0755594954B8}" type="presParOf" srcId="{8C416C25-608C-493C-98CA-AFF7DEE6B275}" destId="{55B23B2E-D29E-4254-8AA1-263FD75F8E95}" srcOrd="3" destOrd="0" presId="urn:microsoft.com/office/officeart/2005/8/layout/orgChart1"/>
    <dgm:cxn modelId="{18A5A435-964E-487F-BF11-821FA6DF8D86}" type="presParOf" srcId="{55B23B2E-D29E-4254-8AA1-263FD75F8E95}" destId="{5AE97C8A-D611-44AE-ABE7-1E915709066B}" srcOrd="0" destOrd="0" presId="urn:microsoft.com/office/officeart/2005/8/layout/orgChart1"/>
    <dgm:cxn modelId="{9C9502D9-E3EA-4FB7-B42A-A68CE15CC68A}" type="presParOf" srcId="{5AE97C8A-D611-44AE-ABE7-1E915709066B}" destId="{8A3888F6-E7B2-4151-8045-7630FA894320}" srcOrd="0" destOrd="0" presId="urn:microsoft.com/office/officeart/2005/8/layout/orgChart1"/>
    <dgm:cxn modelId="{8BA30AB4-172A-4FFA-A54F-93CFA2EF4C7C}" type="presParOf" srcId="{5AE97C8A-D611-44AE-ABE7-1E915709066B}" destId="{64A8C5FE-1DD9-40B0-9C50-2035414B286F}" srcOrd="1" destOrd="0" presId="urn:microsoft.com/office/officeart/2005/8/layout/orgChart1"/>
    <dgm:cxn modelId="{3D473BC2-5B49-46BE-85C0-A47E8170B430}" type="presParOf" srcId="{55B23B2E-D29E-4254-8AA1-263FD75F8E95}" destId="{C9BC163C-DA9E-4ED0-9C0C-E6A3C5CFC5B2}" srcOrd="1" destOrd="0" presId="urn:microsoft.com/office/officeart/2005/8/layout/orgChart1"/>
    <dgm:cxn modelId="{63FC0408-362E-4C07-95F0-52D724F19B6B}" type="presParOf" srcId="{C9BC163C-DA9E-4ED0-9C0C-E6A3C5CFC5B2}" destId="{79115B6D-F319-40DD-A91B-EBE8AC8FA801}" srcOrd="0" destOrd="0" presId="urn:microsoft.com/office/officeart/2005/8/layout/orgChart1"/>
    <dgm:cxn modelId="{B6E15F06-708E-4838-999E-966B70481963}" type="presParOf" srcId="{C9BC163C-DA9E-4ED0-9C0C-E6A3C5CFC5B2}" destId="{5A796F13-1C6F-4B02-882E-6530BADCEACC}" srcOrd="1" destOrd="0" presId="urn:microsoft.com/office/officeart/2005/8/layout/orgChart1"/>
    <dgm:cxn modelId="{873C2766-9D3F-444C-BAF6-498F3B0C5F13}" type="presParOf" srcId="{5A796F13-1C6F-4B02-882E-6530BADCEACC}" destId="{E5DAEAFB-4DEF-4CDC-8547-91F383E8B435}" srcOrd="0" destOrd="0" presId="urn:microsoft.com/office/officeart/2005/8/layout/orgChart1"/>
    <dgm:cxn modelId="{04256490-DF72-47AC-827F-725B41A0C106}" type="presParOf" srcId="{E5DAEAFB-4DEF-4CDC-8547-91F383E8B435}" destId="{E8E32208-A687-426F-A869-B09D8E76188B}" srcOrd="0" destOrd="0" presId="urn:microsoft.com/office/officeart/2005/8/layout/orgChart1"/>
    <dgm:cxn modelId="{4DEB96EE-42E7-4751-B0C4-19131CB5626B}" type="presParOf" srcId="{E5DAEAFB-4DEF-4CDC-8547-91F383E8B435}" destId="{3DDACEB8-F12F-41BC-9519-572CD4D9B6CA}" srcOrd="1" destOrd="0" presId="urn:microsoft.com/office/officeart/2005/8/layout/orgChart1"/>
    <dgm:cxn modelId="{0CE8D89C-8437-4D6A-85D9-B89B946CE2A1}" type="presParOf" srcId="{5A796F13-1C6F-4B02-882E-6530BADCEACC}" destId="{2CD8B42B-013F-4ED4-BB07-AF07B23A2295}" srcOrd="1" destOrd="0" presId="urn:microsoft.com/office/officeart/2005/8/layout/orgChart1"/>
    <dgm:cxn modelId="{2A702DC1-1DE4-429A-81D4-2AAF9A226331}" type="presParOf" srcId="{5A796F13-1C6F-4B02-882E-6530BADCEACC}" destId="{C5B3F739-44C3-4BB0-A910-FD2E920CCD84}" srcOrd="2" destOrd="0" presId="urn:microsoft.com/office/officeart/2005/8/layout/orgChart1"/>
    <dgm:cxn modelId="{3F23F91E-B849-4241-B6E5-435F84036299}" type="presParOf" srcId="{55B23B2E-D29E-4254-8AA1-263FD75F8E95}" destId="{F00E1621-004E-41EA-8E9B-4BFE92636B5D}" srcOrd="2" destOrd="0" presId="urn:microsoft.com/office/officeart/2005/8/layout/orgChart1"/>
    <dgm:cxn modelId="{A30997CC-582E-472B-8F6B-CB862F20F80F}" type="presParOf" srcId="{8C416C25-608C-493C-98CA-AFF7DEE6B275}" destId="{21ACCD96-DF59-416D-92FA-5C07864E2414}" srcOrd="4" destOrd="0" presId="urn:microsoft.com/office/officeart/2005/8/layout/orgChart1"/>
    <dgm:cxn modelId="{CE200B4F-EFA3-4A85-9123-9F8A53468801}" type="presParOf" srcId="{8C416C25-608C-493C-98CA-AFF7DEE6B275}" destId="{03A88CF7-415D-4DC7-80EA-B73713B51E74}" srcOrd="5" destOrd="0" presId="urn:microsoft.com/office/officeart/2005/8/layout/orgChart1"/>
    <dgm:cxn modelId="{843E3A14-7097-491B-9DEF-3670214C5F5A}" type="presParOf" srcId="{03A88CF7-415D-4DC7-80EA-B73713B51E74}" destId="{D120F2EC-9BB4-467E-A1A9-76C1956BF01F}" srcOrd="0" destOrd="0" presId="urn:microsoft.com/office/officeart/2005/8/layout/orgChart1"/>
    <dgm:cxn modelId="{83D3B486-7B8A-48BA-A6F6-33DE76F3111F}" type="presParOf" srcId="{D120F2EC-9BB4-467E-A1A9-76C1956BF01F}" destId="{6474C7FF-55A4-4F91-9763-9D4B5DB35F50}" srcOrd="0" destOrd="0" presId="urn:microsoft.com/office/officeart/2005/8/layout/orgChart1"/>
    <dgm:cxn modelId="{1B6E35B2-AA63-4853-9CBE-759718E6EE45}" type="presParOf" srcId="{D120F2EC-9BB4-467E-A1A9-76C1956BF01F}" destId="{48FB74DD-5D4F-49A2-8FF9-84BC335ACC6C}" srcOrd="1" destOrd="0" presId="urn:microsoft.com/office/officeart/2005/8/layout/orgChart1"/>
    <dgm:cxn modelId="{0323ECB9-287B-411C-85A6-E0A504882F8D}" type="presParOf" srcId="{03A88CF7-415D-4DC7-80EA-B73713B51E74}" destId="{49FDA652-1A83-4B6B-A3E1-ECAFE57A25E1}" srcOrd="1" destOrd="0" presId="urn:microsoft.com/office/officeart/2005/8/layout/orgChart1"/>
    <dgm:cxn modelId="{22ABF071-9F2F-4860-84E4-20AE2F473DBF}" type="presParOf" srcId="{49FDA652-1A83-4B6B-A3E1-ECAFE57A25E1}" destId="{8A3E2CA8-8403-4675-ACD5-AEB296DA3991}" srcOrd="0" destOrd="0" presId="urn:microsoft.com/office/officeart/2005/8/layout/orgChart1"/>
    <dgm:cxn modelId="{B9F82093-E525-4BCB-862A-5BB7F7B660AE}" type="presParOf" srcId="{49FDA652-1A83-4B6B-A3E1-ECAFE57A25E1}" destId="{53202AAA-0685-496C-AFCE-39137646C068}" srcOrd="1" destOrd="0" presId="urn:microsoft.com/office/officeart/2005/8/layout/orgChart1"/>
    <dgm:cxn modelId="{1851699C-3AFF-4036-B800-3932D1CA2049}" type="presParOf" srcId="{53202AAA-0685-496C-AFCE-39137646C068}" destId="{5FA77628-D532-4C60-ACC1-385D0AECB780}" srcOrd="0" destOrd="0" presId="urn:microsoft.com/office/officeart/2005/8/layout/orgChart1"/>
    <dgm:cxn modelId="{1A470D19-42DB-49F1-8EDE-B8C6A6175676}" type="presParOf" srcId="{5FA77628-D532-4C60-ACC1-385D0AECB780}" destId="{DB985300-779D-4990-A91E-C5A43D1263F7}" srcOrd="0" destOrd="0" presId="urn:microsoft.com/office/officeart/2005/8/layout/orgChart1"/>
    <dgm:cxn modelId="{C6C4E88D-362E-43EF-BEF5-AEC6B60B3658}" type="presParOf" srcId="{5FA77628-D532-4C60-ACC1-385D0AECB780}" destId="{5D986478-9722-468E-83A7-6F8C9656B98E}" srcOrd="1" destOrd="0" presId="urn:microsoft.com/office/officeart/2005/8/layout/orgChart1"/>
    <dgm:cxn modelId="{397D9C02-13F3-407C-AF2C-5BFB54B6754E}" type="presParOf" srcId="{53202AAA-0685-496C-AFCE-39137646C068}" destId="{8143B85C-5167-4B6E-ACCA-41800F1F1714}" srcOrd="1" destOrd="0" presId="urn:microsoft.com/office/officeart/2005/8/layout/orgChart1"/>
    <dgm:cxn modelId="{59A09066-A1D8-4370-A98C-B131928B2013}" type="presParOf" srcId="{53202AAA-0685-496C-AFCE-39137646C068}" destId="{240D5F37-1325-437D-8283-5EC4B133818D}" srcOrd="2" destOrd="0" presId="urn:microsoft.com/office/officeart/2005/8/layout/orgChart1"/>
    <dgm:cxn modelId="{7D227A12-9CAA-47C9-ADC2-9384C422B43A}" type="presParOf" srcId="{03A88CF7-415D-4DC7-80EA-B73713B51E74}" destId="{AB051572-C1E2-46E3-A4F2-9C0A5C08A4C1}" srcOrd="2" destOrd="0" presId="urn:microsoft.com/office/officeart/2005/8/layout/orgChart1"/>
    <dgm:cxn modelId="{81A8C33C-678D-4386-8A73-14B0BF17813E}" type="presParOf" srcId="{D21E7A9D-9C3A-46B2-BE81-00C66483A257}" destId="{764625D2-2A71-4291-9DDB-4700081E545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99020E5-5550-48EA-B0D4-2C8E1C4C4C0A}" type="doc">
      <dgm:prSet loTypeId="urn:microsoft.com/office/officeart/2005/8/layout/orgChart1" loCatId="hierarchy" qsTypeId="urn:microsoft.com/office/officeart/2005/8/quickstyle/simple2" qsCatId="simple" csTypeId="urn:microsoft.com/office/officeart/2005/8/colors/colorful3" csCatId="colorful" phldr="1"/>
      <dgm:spPr/>
      <dgm:t>
        <a:bodyPr/>
        <a:lstStyle/>
        <a:p>
          <a:endParaRPr lang="en-US"/>
        </a:p>
      </dgm:t>
    </dgm:pt>
    <dgm:pt modelId="{E9028252-39A0-48B1-8AE8-53DDF5AB6D97}">
      <dgm:prSet phldrT="[Text]" custT="1"/>
      <dgm:spPr/>
      <dgm:t>
        <a:bodyPr/>
        <a:lstStyle/>
        <a:p>
          <a:r>
            <a:rPr lang="en-US" sz="2400" dirty="0"/>
            <a:t>ZONE</a:t>
          </a:r>
        </a:p>
      </dgm:t>
    </dgm:pt>
    <dgm:pt modelId="{612075F9-6A89-41A4-BC29-774FFA8AF404}" type="parTrans" cxnId="{A9ACDD4A-7CE9-4607-8D50-FE61558465B8}">
      <dgm:prSet/>
      <dgm:spPr/>
      <dgm:t>
        <a:bodyPr/>
        <a:lstStyle/>
        <a:p>
          <a:endParaRPr lang="en-US"/>
        </a:p>
      </dgm:t>
    </dgm:pt>
    <dgm:pt modelId="{FB8A39A9-C6D3-439B-AF8E-E9A2F21C9A2E}" type="sibTrans" cxnId="{A9ACDD4A-7CE9-4607-8D50-FE61558465B8}">
      <dgm:prSet/>
      <dgm:spPr/>
      <dgm:t>
        <a:bodyPr/>
        <a:lstStyle/>
        <a:p>
          <a:endParaRPr lang="en-US"/>
        </a:p>
      </dgm:t>
    </dgm:pt>
    <dgm:pt modelId="{3452D445-1C75-4E27-929D-C747353F5E5B}">
      <dgm:prSet phldrT="[Text]" custT="1"/>
      <dgm:spPr/>
      <dgm:t>
        <a:bodyPr/>
        <a:lstStyle/>
        <a:p>
          <a:r>
            <a:rPr lang="en-US" sz="2000" dirty="0"/>
            <a:t>Zone 20</a:t>
          </a:r>
        </a:p>
      </dgm:t>
    </dgm:pt>
    <dgm:pt modelId="{BD3E2D28-73CB-4019-92BA-12727CB6C4F9}" type="parTrans" cxnId="{5C86630B-012E-493B-9860-FD20ED73EB82}">
      <dgm:prSet/>
      <dgm:spPr/>
      <dgm:t>
        <a:bodyPr/>
        <a:lstStyle/>
        <a:p>
          <a:endParaRPr lang="en-US"/>
        </a:p>
      </dgm:t>
    </dgm:pt>
    <dgm:pt modelId="{ABF4E6BB-1208-4F38-AF0E-D6D80004D719}" type="sibTrans" cxnId="{5C86630B-012E-493B-9860-FD20ED73EB82}">
      <dgm:prSet/>
      <dgm:spPr/>
      <dgm:t>
        <a:bodyPr/>
        <a:lstStyle/>
        <a:p>
          <a:endParaRPr lang="en-US"/>
        </a:p>
      </dgm:t>
    </dgm:pt>
    <dgm:pt modelId="{679AFA82-FCF5-4D73-87CD-DC122DAC0588}">
      <dgm:prSet phldrT="[Text]" custT="1"/>
      <dgm:spPr/>
      <dgm:t>
        <a:bodyPr/>
        <a:lstStyle/>
        <a:p>
          <a:r>
            <a:rPr lang="en-US" sz="2000" dirty="0"/>
            <a:t>Zone 21</a:t>
          </a:r>
        </a:p>
      </dgm:t>
    </dgm:pt>
    <dgm:pt modelId="{F69A5ED6-A571-45DE-81F6-69B1765D818C}" type="parTrans" cxnId="{DCADC2ED-90CB-4472-A158-BBF76A2587F6}">
      <dgm:prSet/>
      <dgm:spPr/>
      <dgm:t>
        <a:bodyPr/>
        <a:lstStyle/>
        <a:p>
          <a:endParaRPr lang="en-US"/>
        </a:p>
      </dgm:t>
    </dgm:pt>
    <dgm:pt modelId="{C8FE5AA6-EFA7-4559-A532-7BFF03DF6520}" type="sibTrans" cxnId="{DCADC2ED-90CB-4472-A158-BBF76A2587F6}">
      <dgm:prSet/>
      <dgm:spPr/>
      <dgm:t>
        <a:bodyPr/>
        <a:lstStyle/>
        <a:p>
          <a:endParaRPr lang="en-US"/>
        </a:p>
      </dgm:t>
    </dgm:pt>
    <dgm:pt modelId="{FA5D2B8D-5635-47E5-A172-356C70A6F3BD}">
      <dgm:prSet phldrT="[Text]" custT="1"/>
      <dgm:spPr/>
      <dgm:t>
        <a:bodyPr/>
        <a:lstStyle/>
        <a:p>
          <a:r>
            <a:rPr lang="en-US" sz="2000" dirty="0"/>
            <a:t>Zone 22</a:t>
          </a:r>
        </a:p>
      </dgm:t>
    </dgm:pt>
    <dgm:pt modelId="{2FC4ED8D-4595-4BAA-B662-509B0CC09E3A}" type="parTrans" cxnId="{E40791B5-9020-4A5F-96D0-99867AB8B3BB}">
      <dgm:prSet/>
      <dgm:spPr/>
      <dgm:t>
        <a:bodyPr/>
        <a:lstStyle/>
        <a:p>
          <a:endParaRPr lang="en-US"/>
        </a:p>
      </dgm:t>
    </dgm:pt>
    <dgm:pt modelId="{23475D9E-4347-4B8C-8159-F1795294FBAA}" type="sibTrans" cxnId="{E40791B5-9020-4A5F-96D0-99867AB8B3BB}">
      <dgm:prSet/>
      <dgm:spPr/>
      <dgm:t>
        <a:bodyPr/>
        <a:lstStyle/>
        <a:p>
          <a:endParaRPr lang="en-US"/>
        </a:p>
      </dgm:t>
    </dgm:pt>
    <dgm:pt modelId="{A6189233-3E67-445B-9E85-3800137D4A1A}">
      <dgm:prSet phldrT="[Text]" custT="1"/>
      <dgm:spPr/>
      <dgm:t>
        <a:bodyPr/>
        <a:lstStyle/>
        <a:p>
          <a:pPr>
            <a:buFont typeface="Wingdings" panose="05000000000000000000" pitchFamily="2" charset="2"/>
            <a:buChar char="§"/>
          </a:pPr>
          <a:r>
            <a:rPr lang="en-US" sz="1600" dirty="0"/>
            <a:t>An area where combustible dusts or ignitable fibers and flyings are </a:t>
          </a:r>
          <a:r>
            <a:rPr lang="en-US" sz="1600" dirty="0">
              <a:solidFill>
                <a:srgbClr val="FFFF00"/>
              </a:solidFill>
            </a:rPr>
            <a:t>present continuously or for long periods of time</a:t>
          </a:r>
          <a:r>
            <a:rPr lang="en-US" sz="2200" dirty="0"/>
            <a:t>.</a:t>
          </a:r>
        </a:p>
      </dgm:t>
    </dgm:pt>
    <dgm:pt modelId="{89980D10-3B43-4446-8261-46452AF59E2B}" type="parTrans" cxnId="{92205F50-C2FB-41C6-B866-E575BA512ACF}">
      <dgm:prSet/>
      <dgm:spPr/>
      <dgm:t>
        <a:bodyPr/>
        <a:lstStyle/>
        <a:p>
          <a:endParaRPr lang="en-US"/>
        </a:p>
      </dgm:t>
    </dgm:pt>
    <dgm:pt modelId="{EF33389E-284C-4DEB-B839-0E92A712B1B7}" type="sibTrans" cxnId="{92205F50-C2FB-41C6-B866-E575BA512ACF}">
      <dgm:prSet/>
      <dgm:spPr/>
      <dgm:t>
        <a:bodyPr/>
        <a:lstStyle/>
        <a:p>
          <a:endParaRPr lang="en-US"/>
        </a:p>
      </dgm:t>
    </dgm:pt>
    <dgm:pt modelId="{44CB829E-3C30-4A0E-A872-F298E3602B8E}">
      <dgm:prSet custT="1"/>
      <dgm:spPr/>
      <dgm:t>
        <a:bodyPr/>
        <a:lstStyle/>
        <a:p>
          <a:r>
            <a:rPr lang="en-US" sz="1600" dirty="0"/>
            <a:t>An area where combustible dusts or ignitable fibers and flyings are likely to </a:t>
          </a:r>
          <a:r>
            <a:rPr lang="en-US" sz="1600" dirty="0">
              <a:solidFill>
                <a:srgbClr val="FFFF00"/>
              </a:solidFill>
            </a:rPr>
            <a:t>occur under normal operating conditions</a:t>
          </a:r>
          <a:r>
            <a:rPr lang="en-US" sz="2200" dirty="0">
              <a:solidFill>
                <a:srgbClr val="FFFF00"/>
              </a:solidFill>
            </a:rPr>
            <a:t>.</a:t>
          </a:r>
        </a:p>
      </dgm:t>
    </dgm:pt>
    <dgm:pt modelId="{2EF334B4-02A9-4D31-A206-BD9339DE89C7}" type="parTrans" cxnId="{DD9B0664-9B8A-46C5-95EC-A9D083C1809E}">
      <dgm:prSet/>
      <dgm:spPr/>
      <dgm:t>
        <a:bodyPr/>
        <a:lstStyle/>
        <a:p>
          <a:endParaRPr lang="en-US"/>
        </a:p>
      </dgm:t>
    </dgm:pt>
    <dgm:pt modelId="{428B60B8-A5F5-43F3-9768-1F2B84680F45}" type="sibTrans" cxnId="{DD9B0664-9B8A-46C5-95EC-A9D083C1809E}">
      <dgm:prSet/>
      <dgm:spPr/>
      <dgm:t>
        <a:bodyPr/>
        <a:lstStyle/>
        <a:p>
          <a:endParaRPr lang="en-US"/>
        </a:p>
      </dgm:t>
    </dgm:pt>
    <dgm:pt modelId="{6C74C0E6-67C7-4E54-983D-487E94757AC4}">
      <dgm:prSet phldrT="[Text]" custT="1"/>
      <dgm:spPr/>
      <dgm:t>
        <a:bodyPr/>
        <a:lstStyle/>
        <a:p>
          <a:r>
            <a:rPr lang="en-US" sz="1600" dirty="0"/>
            <a:t>An area where combustible dusts or ignitable fibers and flyings are </a:t>
          </a:r>
          <a:r>
            <a:rPr lang="en-US" sz="1600" dirty="0">
              <a:solidFill>
                <a:srgbClr val="FFFF00"/>
              </a:solidFill>
            </a:rPr>
            <a:t>not likely to occur under normal operating conditions </a:t>
          </a:r>
          <a:r>
            <a:rPr lang="en-US" sz="1600" dirty="0"/>
            <a:t>and do so only for a short period of time</a:t>
          </a:r>
        </a:p>
      </dgm:t>
    </dgm:pt>
    <dgm:pt modelId="{F4F7DEDA-7817-471A-8C13-A6E0B489BB3E}" type="parTrans" cxnId="{2DAB3994-D172-425F-BE1C-0A3A23ABAA30}">
      <dgm:prSet/>
      <dgm:spPr/>
      <dgm:t>
        <a:bodyPr/>
        <a:lstStyle/>
        <a:p>
          <a:endParaRPr lang="en-US"/>
        </a:p>
      </dgm:t>
    </dgm:pt>
    <dgm:pt modelId="{95C5F8AE-33A3-475F-A1B0-F7EA5CDE2107}" type="sibTrans" cxnId="{2DAB3994-D172-425F-BE1C-0A3A23ABAA30}">
      <dgm:prSet/>
      <dgm:spPr/>
      <dgm:t>
        <a:bodyPr/>
        <a:lstStyle/>
        <a:p>
          <a:endParaRPr lang="en-US"/>
        </a:p>
      </dgm:t>
    </dgm:pt>
    <dgm:pt modelId="{63C225CA-F8EF-486E-850E-B56AFF1688E5}" type="pres">
      <dgm:prSet presAssocID="{899020E5-5550-48EA-B0D4-2C8E1C4C4C0A}" presName="hierChild1" presStyleCnt="0">
        <dgm:presLayoutVars>
          <dgm:orgChart val="1"/>
          <dgm:chPref val="1"/>
          <dgm:dir/>
          <dgm:animOne val="branch"/>
          <dgm:animLvl val="lvl"/>
          <dgm:resizeHandles/>
        </dgm:presLayoutVars>
      </dgm:prSet>
      <dgm:spPr/>
    </dgm:pt>
    <dgm:pt modelId="{D21E7A9D-9C3A-46B2-BE81-00C66483A257}" type="pres">
      <dgm:prSet presAssocID="{E9028252-39A0-48B1-8AE8-53DDF5AB6D97}" presName="hierRoot1" presStyleCnt="0">
        <dgm:presLayoutVars>
          <dgm:hierBranch val="init"/>
        </dgm:presLayoutVars>
      </dgm:prSet>
      <dgm:spPr/>
    </dgm:pt>
    <dgm:pt modelId="{8BFD6FF1-1485-4EC9-80F7-F3B268D1AE4E}" type="pres">
      <dgm:prSet presAssocID="{E9028252-39A0-48B1-8AE8-53DDF5AB6D97}" presName="rootComposite1" presStyleCnt="0"/>
      <dgm:spPr/>
    </dgm:pt>
    <dgm:pt modelId="{68EFE9BA-3F7F-4912-958D-CE39398342C8}" type="pres">
      <dgm:prSet presAssocID="{E9028252-39A0-48B1-8AE8-53DDF5AB6D97}" presName="rootText1" presStyleLbl="node0" presStyleIdx="0" presStyleCnt="1" custScaleX="84100" custScaleY="44032">
        <dgm:presLayoutVars>
          <dgm:chPref val="3"/>
        </dgm:presLayoutVars>
      </dgm:prSet>
      <dgm:spPr/>
    </dgm:pt>
    <dgm:pt modelId="{A16A1A7D-6ACA-48EA-860F-5832E055565D}" type="pres">
      <dgm:prSet presAssocID="{E9028252-39A0-48B1-8AE8-53DDF5AB6D97}" presName="rootConnector1" presStyleLbl="node1" presStyleIdx="0" presStyleCnt="0"/>
      <dgm:spPr/>
    </dgm:pt>
    <dgm:pt modelId="{8C416C25-608C-493C-98CA-AFF7DEE6B275}" type="pres">
      <dgm:prSet presAssocID="{E9028252-39A0-48B1-8AE8-53DDF5AB6D97}" presName="hierChild2" presStyleCnt="0"/>
      <dgm:spPr/>
    </dgm:pt>
    <dgm:pt modelId="{0F5173E1-6756-4D11-904E-E213FAD54AE0}" type="pres">
      <dgm:prSet presAssocID="{BD3E2D28-73CB-4019-92BA-12727CB6C4F9}" presName="Name37" presStyleLbl="parChTrans1D2" presStyleIdx="0" presStyleCnt="3"/>
      <dgm:spPr/>
    </dgm:pt>
    <dgm:pt modelId="{7EC9F180-70C5-42A4-BFBD-E9CF9512C2FC}" type="pres">
      <dgm:prSet presAssocID="{3452D445-1C75-4E27-929D-C747353F5E5B}" presName="hierRoot2" presStyleCnt="0">
        <dgm:presLayoutVars>
          <dgm:hierBranch val="init"/>
        </dgm:presLayoutVars>
      </dgm:prSet>
      <dgm:spPr/>
    </dgm:pt>
    <dgm:pt modelId="{3D9BB14F-FA16-494B-B54A-5E6FC96A0223}" type="pres">
      <dgm:prSet presAssocID="{3452D445-1C75-4E27-929D-C747353F5E5B}" presName="rootComposite" presStyleCnt="0"/>
      <dgm:spPr/>
    </dgm:pt>
    <dgm:pt modelId="{4CED8DBE-4024-4642-9AB5-A2444AD280C9}" type="pres">
      <dgm:prSet presAssocID="{3452D445-1C75-4E27-929D-C747353F5E5B}" presName="rootText" presStyleLbl="node2" presStyleIdx="0" presStyleCnt="3" custScaleX="72949" custScaleY="34900">
        <dgm:presLayoutVars>
          <dgm:chPref val="3"/>
        </dgm:presLayoutVars>
      </dgm:prSet>
      <dgm:spPr/>
    </dgm:pt>
    <dgm:pt modelId="{68295E5A-4436-45F3-8F59-98E735C05DF9}" type="pres">
      <dgm:prSet presAssocID="{3452D445-1C75-4E27-929D-C747353F5E5B}" presName="rootConnector" presStyleLbl="node2" presStyleIdx="0" presStyleCnt="3"/>
      <dgm:spPr/>
    </dgm:pt>
    <dgm:pt modelId="{E674474A-A89B-4B59-9419-6D8E4BD9040E}" type="pres">
      <dgm:prSet presAssocID="{3452D445-1C75-4E27-929D-C747353F5E5B}" presName="hierChild4" presStyleCnt="0"/>
      <dgm:spPr/>
    </dgm:pt>
    <dgm:pt modelId="{8515FADF-FCE0-46AC-BC19-C3752A7BD227}" type="pres">
      <dgm:prSet presAssocID="{89980D10-3B43-4446-8261-46452AF59E2B}" presName="Name37" presStyleLbl="parChTrans1D3" presStyleIdx="0" presStyleCnt="3"/>
      <dgm:spPr/>
    </dgm:pt>
    <dgm:pt modelId="{B90A460E-FA87-4F1E-A9B7-81CB49B62AED}" type="pres">
      <dgm:prSet presAssocID="{A6189233-3E67-445B-9E85-3800137D4A1A}" presName="hierRoot2" presStyleCnt="0">
        <dgm:presLayoutVars>
          <dgm:hierBranch val="init"/>
        </dgm:presLayoutVars>
      </dgm:prSet>
      <dgm:spPr/>
    </dgm:pt>
    <dgm:pt modelId="{358B7EE8-9B79-4562-91C5-6B525350FB3B}" type="pres">
      <dgm:prSet presAssocID="{A6189233-3E67-445B-9E85-3800137D4A1A}" presName="rootComposite" presStyleCnt="0"/>
      <dgm:spPr/>
    </dgm:pt>
    <dgm:pt modelId="{19789423-40E5-44DF-80B6-F114E0F3D518}" type="pres">
      <dgm:prSet presAssocID="{A6189233-3E67-445B-9E85-3800137D4A1A}" presName="rootText" presStyleLbl="node3" presStyleIdx="0" presStyleCnt="3" custScaleY="230279" custLinFactNeighborX="-4759" custLinFactNeighborY="-26955">
        <dgm:presLayoutVars>
          <dgm:chPref val="3"/>
        </dgm:presLayoutVars>
      </dgm:prSet>
      <dgm:spPr/>
    </dgm:pt>
    <dgm:pt modelId="{7FCCF869-5C0A-4ABA-8AC4-AD3FE7D1A493}" type="pres">
      <dgm:prSet presAssocID="{A6189233-3E67-445B-9E85-3800137D4A1A}" presName="rootConnector" presStyleLbl="node3" presStyleIdx="0" presStyleCnt="3"/>
      <dgm:spPr/>
    </dgm:pt>
    <dgm:pt modelId="{1A20E3A0-47D3-4979-B083-4C2537223CB6}" type="pres">
      <dgm:prSet presAssocID="{A6189233-3E67-445B-9E85-3800137D4A1A}" presName="hierChild4" presStyleCnt="0"/>
      <dgm:spPr/>
    </dgm:pt>
    <dgm:pt modelId="{2994213B-BC47-4712-A774-2EA39267733A}" type="pres">
      <dgm:prSet presAssocID="{A6189233-3E67-445B-9E85-3800137D4A1A}" presName="hierChild5" presStyleCnt="0"/>
      <dgm:spPr/>
    </dgm:pt>
    <dgm:pt modelId="{652E891B-F7D5-4F09-A41F-141C75911ECA}" type="pres">
      <dgm:prSet presAssocID="{3452D445-1C75-4E27-929D-C747353F5E5B}" presName="hierChild5" presStyleCnt="0"/>
      <dgm:spPr/>
    </dgm:pt>
    <dgm:pt modelId="{C35AEA5E-CD2C-4140-BA65-B9FABAC5BE33}" type="pres">
      <dgm:prSet presAssocID="{F69A5ED6-A571-45DE-81F6-69B1765D818C}" presName="Name37" presStyleLbl="parChTrans1D2" presStyleIdx="1" presStyleCnt="3"/>
      <dgm:spPr/>
    </dgm:pt>
    <dgm:pt modelId="{55B23B2E-D29E-4254-8AA1-263FD75F8E95}" type="pres">
      <dgm:prSet presAssocID="{679AFA82-FCF5-4D73-87CD-DC122DAC0588}" presName="hierRoot2" presStyleCnt="0">
        <dgm:presLayoutVars>
          <dgm:hierBranch val="init"/>
        </dgm:presLayoutVars>
      </dgm:prSet>
      <dgm:spPr/>
    </dgm:pt>
    <dgm:pt modelId="{5AE97C8A-D611-44AE-ABE7-1E915709066B}" type="pres">
      <dgm:prSet presAssocID="{679AFA82-FCF5-4D73-87CD-DC122DAC0588}" presName="rootComposite" presStyleCnt="0"/>
      <dgm:spPr/>
    </dgm:pt>
    <dgm:pt modelId="{8A3888F6-E7B2-4151-8045-7630FA894320}" type="pres">
      <dgm:prSet presAssocID="{679AFA82-FCF5-4D73-87CD-DC122DAC0588}" presName="rootText" presStyleLbl="node2" presStyleIdx="1" presStyleCnt="3" custScaleX="71259" custScaleY="37429">
        <dgm:presLayoutVars>
          <dgm:chPref val="3"/>
        </dgm:presLayoutVars>
      </dgm:prSet>
      <dgm:spPr/>
    </dgm:pt>
    <dgm:pt modelId="{64A8C5FE-1DD9-40B0-9C50-2035414B286F}" type="pres">
      <dgm:prSet presAssocID="{679AFA82-FCF5-4D73-87CD-DC122DAC0588}" presName="rootConnector" presStyleLbl="node2" presStyleIdx="1" presStyleCnt="3"/>
      <dgm:spPr/>
    </dgm:pt>
    <dgm:pt modelId="{C9BC163C-DA9E-4ED0-9C0C-E6A3C5CFC5B2}" type="pres">
      <dgm:prSet presAssocID="{679AFA82-FCF5-4D73-87CD-DC122DAC0588}" presName="hierChild4" presStyleCnt="0"/>
      <dgm:spPr/>
    </dgm:pt>
    <dgm:pt modelId="{79115B6D-F319-40DD-A91B-EBE8AC8FA801}" type="pres">
      <dgm:prSet presAssocID="{2EF334B4-02A9-4D31-A206-BD9339DE89C7}" presName="Name37" presStyleLbl="parChTrans1D3" presStyleIdx="1" presStyleCnt="3"/>
      <dgm:spPr/>
    </dgm:pt>
    <dgm:pt modelId="{5A796F13-1C6F-4B02-882E-6530BADCEACC}" type="pres">
      <dgm:prSet presAssocID="{44CB829E-3C30-4A0E-A872-F298E3602B8E}" presName="hierRoot2" presStyleCnt="0">
        <dgm:presLayoutVars>
          <dgm:hierBranch val="init"/>
        </dgm:presLayoutVars>
      </dgm:prSet>
      <dgm:spPr/>
    </dgm:pt>
    <dgm:pt modelId="{E5DAEAFB-4DEF-4CDC-8547-91F383E8B435}" type="pres">
      <dgm:prSet presAssocID="{44CB829E-3C30-4A0E-A872-F298E3602B8E}" presName="rootComposite" presStyleCnt="0"/>
      <dgm:spPr/>
    </dgm:pt>
    <dgm:pt modelId="{E8E32208-A687-426F-A869-B09D8E76188B}" type="pres">
      <dgm:prSet presAssocID="{44CB829E-3C30-4A0E-A872-F298E3602B8E}" presName="rootText" presStyleLbl="node3" presStyleIdx="1" presStyleCnt="3" custScaleY="216526" custLinFactNeighborX="-3291" custLinFactNeighborY="-31872">
        <dgm:presLayoutVars>
          <dgm:chPref val="3"/>
        </dgm:presLayoutVars>
      </dgm:prSet>
      <dgm:spPr/>
    </dgm:pt>
    <dgm:pt modelId="{3DDACEB8-F12F-41BC-9519-572CD4D9B6CA}" type="pres">
      <dgm:prSet presAssocID="{44CB829E-3C30-4A0E-A872-F298E3602B8E}" presName="rootConnector" presStyleLbl="node3" presStyleIdx="1" presStyleCnt="3"/>
      <dgm:spPr/>
    </dgm:pt>
    <dgm:pt modelId="{2CD8B42B-013F-4ED4-BB07-AF07B23A2295}" type="pres">
      <dgm:prSet presAssocID="{44CB829E-3C30-4A0E-A872-F298E3602B8E}" presName="hierChild4" presStyleCnt="0"/>
      <dgm:spPr/>
    </dgm:pt>
    <dgm:pt modelId="{C5B3F739-44C3-4BB0-A910-FD2E920CCD84}" type="pres">
      <dgm:prSet presAssocID="{44CB829E-3C30-4A0E-A872-F298E3602B8E}" presName="hierChild5" presStyleCnt="0"/>
      <dgm:spPr/>
    </dgm:pt>
    <dgm:pt modelId="{F00E1621-004E-41EA-8E9B-4BFE92636B5D}" type="pres">
      <dgm:prSet presAssocID="{679AFA82-FCF5-4D73-87CD-DC122DAC0588}" presName="hierChild5" presStyleCnt="0"/>
      <dgm:spPr/>
    </dgm:pt>
    <dgm:pt modelId="{21ACCD96-DF59-416D-92FA-5C07864E2414}" type="pres">
      <dgm:prSet presAssocID="{2FC4ED8D-4595-4BAA-B662-509B0CC09E3A}" presName="Name37" presStyleLbl="parChTrans1D2" presStyleIdx="2" presStyleCnt="3"/>
      <dgm:spPr/>
    </dgm:pt>
    <dgm:pt modelId="{03A88CF7-415D-4DC7-80EA-B73713B51E74}" type="pres">
      <dgm:prSet presAssocID="{FA5D2B8D-5635-47E5-A172-356C70A6F3BD}" presName="hierRoot2" presStyleCnt="0">
        <dgm:presLayoutVars>
          <dgm:hierBranch val="init"/>
        </dgm:presLayoutVars>
      </dgm:prSet>
      <dgm:spPr/>
    </dgm:pt>
    <dgm:pt modelId="{D120F2EC-9BB4-467E-A1A9-76C1956BF01F}" type="pres">
      <dgm:prSet presAssocID="{FA5D2B8D-5635-47E5-A172-356C70A6F3BD}" presName="rootComposite" presStyleCnt="0"/>
      <dgm:spPr/>
    </dgm:pt>
    <dgm:pt modelId="{6474C7FF-55A4-4F91-9763-9D4B5DB35F50}" type="pres">
      <dgm:prSet presAssocID="{FA5D2B8D-5635-47E5-A172-356C70A6F3BD}" presName="rootText" presStyleLbl="node2" presStyleIdx="2" presStyleCnt="3" custScaleX="85489" custScaleY="41019" custLinFactNeighborX="-3370">
        <dgm:presLayoutVars>
          <dgm:chPref val="3"/>
        </dgm:presLayoutVars>
      </dgm:prSet>
      <dgm:spPr/>
    </dgm:pt>
    <dgm:pt modelId="{48FB74DD-5D4F-49A2-8FF9-84BC335ACC6C}" type="pres">
      <dgm:prSet presAssocID="{FA5D2B8D-5635-47E5-A172-356C70A6F3BD}" presName="rootConnector" presStyleLbl="node2" presStyleIdx="2" presStyleCnt="3"/>
      <dgm:spPr/>
    </dgm:pt>
    <dgm:pt modelId="{49FDA652-1A83-4B6B-A3E1-ECAFE57A25E1}" type="pres">
      <dgm:prSet presAssocID="{FA5D2B8D-5635-47E5-A172-356C70A6F3BD}" presName="hierChild4" presStyleCnt="0"/>
      <dgm:spPr/>
    </dgm:pt>
    <dgm:pt modelId="{8A3E2CA8-8403-4675-ACD5-AEB296DA3991}" type="pres">
      <dgm:prSet presAssocID="{F4F7DEDA-7817-471A-8C13-A6E0B489BB3E}" presName="Name37" presStyleLbl="parChTrans1D3" presStyleIdx="2" presStyleCnt="3"/>
      <dgm:spPr/>
    </dgm:pt>
    <dgm:pt modelId="{53202AAA-0685-496C-AFCE-39137646C068}" type="pres">
      <dgm:prSet presAssocID="{6C74C0E6-67C7-4E54-983D-487E94757AC4}" presName="hierRoot2" presStyleCnt="0">
        <dgm:presLayoutVars>
          <dgm:hierBranch val="init"/>
        </dgm:presLayoutVars>
      </dgm:prSet>
      <dgm:spPr/>
    </dgm:pt>
    <dgm:pt modelId="{5FA77628-D532-4C60-ACC1-385D0AECB780}" type="pres">
      <dgm:prSet presAssocID="{6C74C0E6-67C7-4E54-983D-487E94757AC4}" presName="rootComposite" presStyleCnt="0"/>
      <dgm:spPr/>
    </dgm:pt>
    <dgm:pt modelId="{DB985300-779D-4990-A91E-C5A43D1263F7}" type="pres">
      <dgm:prSet presAssocID="{6C74C0E6-67C7-4E54-983D-487E94757AC4}" presName="rootText" presStyleLbl="node3" presStyleIdx="2" presStyleCnt="3" custScaleY="237203" custLinFactNeighborX="-6702" custLinFactNeighborY="-28009">
        <dgm:presLayoutVars>
          <dgm:chPref val="3"/>
        </dgm:presLayoutVars>
      </dgm:prSet>
      <dgm:spPr/>
    </dgm:pt>
    <dgm:pt modelId="{5D986478-9722-468E-83A7-6F8C9656B98E}" type="pres">
      <dgm:prSet presAssocID="{6C74C0E6-67C7-4E54-983D-487E94757AC4}" presName="rootConnector" presStyleLbl="node3" presStyleIdx="2" presStyleCnt="3"/>
      <dgm:spPr/>
    </dgm:pt>
    <dgm:pt modelId="{8143B85C-5167-4B6E-ACCA-41800F1F1714}" type="pres">
      <dgm:prSet presAssocID="{6C74C0E6-67C7-4E54-983D-487E94757AC4}" presName="hierChild4" presStyleCnt="0"/>
      <dgm:spPr/>
    </dgm:pt>
    <dgm:pt modelId="{240D5F37-1325-437D-8283-5EC4B133818D}" type="pres">
      <dgm:prSet presAssocID="{6C74C0E6-67C7-4E54-983D-487E94757AC4}" presName="hierChild5" presStyleCnt="0"/>
      <dgm:spPr/>
    </dgm:pt>
    <dgm:pt modelId="{AB051572-C1E2-46E3-A4F2-9C0A5C08A4C1}" type="pres">
      <dgm:prSet presAssocID="{FA5D2B8D-5635-47E5-A172-356C70A6F3BD}" presName="hierChild5" presStyleCnt="0"/>
      <dgm:spPr/>
    </dgm:pt>
    <dgm:pt modelId="{764625D2-2A71-4291-9DDB-4700081E5450}" type="pres">
      <dgm:prSet presAssocID="{E9028252-39A0-48B1-8AE8-53DDF5AB6D97}" presName="hierChild3" presStyleCnt="0"/>
      <dgm:spPr/>
    </dgm:pt>
  </dgm:ptLst>
  <dgm:cxnLst>
    <dgm:cxn modelId="{5C86630B-012E-493B-9860-FD20ED73EB82}" srcId="{E9028252-39A0-48B1-8AE8-53DDF5AB6D97}" destId="{3452D445-1C75-4E27-929D-C747353F5E5B}" srcOrd="0" destOrd="0" parTransId="{BD3E2D28-73CB-4019-92BA-12727CB6C4F9}" sibTransId="{ABF4E6BB-1208-4F38-AF0E-D6D80004D719}"/>
    <dgm:cxn modelId="{75D94B12-2168-4B8C-B2AB-667EE1544BF5}" type="presOf" srcId="{E9028252-39A0-48B1-8AE8-53DDF5AB6D97}" destId="{A16A1A7D-6ACA-48EA-860F-5832E055565D}" srcOrd="1" destOrd="0" presId="urn:microsoft.com/office/officeart/2005/8/layout/orgChart1"/>
    <dgm:cxn modelId="{E9631F21-EE01-4227-9218-A306AAD2B38B}" type="presOf" srcId="{FA5D2B8D-5635-47E5-A172-356C70A6F3BD}" destId="{6474C7FF-55A4-4F91-9763-9D4B5DB35F50}" srcOrd="0" destOrd="0" presId="urn:microsoft.com/office/officeart/2005/8/layout/orgChart1"/>
    <dgm:cxn modelId="{9731665D-8069-4F3F-A67B-7A6977119E62}" type="presOf" srcId="{F69A5ED6-A571-45DE-81F6-69B1765D818C}" destId="{C35AEA5E-CD2C-4140-BA65-B9FABAC5BE33}" srcOrd="0" destOrd="0" presId="urn:microsoft.com/office/officeart/2005/8/layout/orgChart1"/>
    <dgm:cxn modelId="{DD9B0664-9B8A-46C5-95EC-A9D083C1809E}" srcId="{679AFA82-FCF5-4D73-87CD-DC122DAC0588}" destId="{44CB829E-3C30-4A0E-A872-F298E3602B8E}" srcOrd="0" destOrd="0" parTransId="{2EF334B4-02A9-4D31-A206-BD9339DE89C7}" sibTransId="{428B60B8-A5F5-43F3-9768-1F2B84680F45}"/>
    <dgm:cxn modelId="{AF1B214A-7B1E-4E06-88DF-5B24910BD8E8}" type="presOf" srcId="{89980D10-3B43-4446-8261-46452AF59E2B}" destId="{8515FADF-FCE0-46AC-BC19-C3752A7BD227}" srcOrd="0" destOrd="0" presId="urn:microsoft.com/office/officeart/2005/8/layout/orgChart1"/>
    <dgm:cxn modelId="{A9ACDD4A-7CE9-4607-8D50-FE61558465B8}" srcId="{899020E5-5550-48EA-B0D4-2C8E1C4C4C0A}" destId="{E9028252-39A0-48B1-8AE8-53DDF5AB6D97}" srcOrd="0" destOrd="0" parTransId="{612075F9-6A89-41A4-BC29-774FFA8AF404}" sibTransId="{FB8A39A9-C6D3-439B-AF8E-E9A2F21C9A2E}"/>
    <dgm:cxn modelId="{728A004B-F787-467E-AF08-350C5F15366F}" type="presOf" srcId="{A6189233-3E67-445B-9E85-3800137D4A1A}" destId="{19789423-40E5-44DF-80B6-F114E0F3D518}" srcOrd="0" destOrd="0" presId="urn:microsoft.com/office/officeart/2005/8/layout/orgChart1"/>
    <dgm:cxn modelId="{E334166E-88FA-4E03-995E-43C676E41A0D}" type="presOf" srcId="{A6189233-3E67-445B-9E85-3800137D4A1A}" destId="{7FCCF869-5C0A-4ABA-8AC4-AD3FE7D1A493}" srcOrd="1" destOrd="0" presId="urn:microsoft.com/office/officeart/2005/8/layout/orgChart1"/>
    <dgm:cxn modelId="{92205F50-C2FB-41C6-B866-E575BA512ACF}" srcId="{3452D445-1C75-4E27-929D-C747353F5E5B}" destId="{A6189233-3E67-445B-9E85-3800137D4A1A}" srcOrd="0" destOrd="0" parTransId="{89980D10-3B43-4446-8261-46452AF59E2B}" sibTransId="{EF33389E-284C-4DEB-B839-0E92A712B1B7}"/>
    <dgm:cxn modelId="{B6D2A850-B211-4B86-BED6-C08FA2C0D06F}" type="presOf" srcId="{FA5D2B8D-5635-47E5-A172-356C70A6F3BD}" destId="{48FB74DD-5D4F-49A2-8FF9-84BC335ACC6C}" srcOrd="1" destOrd="0" presId="urn:microsoft.com/office/officeart/2005/8/layout/orgChart1"/>
    <dgm:cxn modelId="{3DA78173-E962-4F4B-9527-AE59AAD420BD}" type="presOf" srcId="{3452D445-1C75-4E27-929D-C747353F5E5B}" destId="{4CED8DBE-4024-4642-9AB5-A2444AD280C9}" srcOrd="0" destOrd="0" presId="urn:microsoft.com/office/officeart/2005/8/layout/orgChart1"/>
    <dgm:cxn modelId="{48923E77-4E09-4A15-8FD0-109F542A4283}" type="presOf" srcId="{BD3E2D28-73CB-4019-92BA-12727CB6C4F9}" destId="{0F5173E1-6756-4D11-904E-E213FAD54AE0}" srcOrd="0" destOrd="0" presId="urn:microsoft.com/office/officeart/2005/8/layout/orgChart1"/>
    <dgm:cxn modelId="{632BDC82-9910-4513-B547-DA224F2049B4}" type="presOf" srcId="{679AFA82-FCF5-4D73-87CD-DC122DAC0588}" destId="{64A8C5FE-1DD9-40B0-9C50-2035414B286F}" srcOrd="1" destOrd="0" presId="urn:microsoft.com/office/officeart/2005/8/layout/orgChart1"/>
    <dgm:cxn modelId="{2DAB3994-D172-425F-BE1C-0A3A23ABAA30}" srcId="{FA5D2B8D-5635-47E5-A172-356C70A6F3BD}" destId="{6C74C0E6-67C7-4E54-983D-487E94757AC4}" srcOrd="0" destOrd="0" parTransId="{F4F7DEDA-7817-471A-8C13-A6E0B489BB3E}" sibTransId="{95C5F8AE-33A3-475F-A1B0-F7EA5CDE2107}"/>
    <dgm:cxn modelId="{3262829C-3DE9-4BD0-AC1A-A7F90FA9B4E6}" type="presOf" srcId="{2EF334B4-02A9-4D31-A206-BD9339DE89C7}" destId="{79115B6D-F319-40DD-A91B-EBE8AC8FA801}" srcOrd="0" destOrd="0" presId="urn:microsoft.com/office/officeart/2005/8/layout/orgChart1"/>
    <dgm:cxn modelId="{2A91D9AB-FFF0-4159-A85C-A0C910D14903}" type="presOf" srcId="{899020E5-5550-48EA-B0D4-2C8E1C4C4C0A}" destId="{63C225CA-F8EF-486E-850E-B56AFF1688E5}" srcOrd="0" destOrd="0" presId="urn:microsoft.com/office/officeart/2005/8/layout/orgChart1"/>
    <dgm:cxn modelId="{F69B9AAF-023E-461A-884E-B65042DF8907}" type="presOf" srcId="{F4F7DEDA-7817-471A-8C13-A6E0B489BB3E}" destId="{8A3E2CA8-8403-4675-ACD5-AEB296DA3991}" srcOrd="0" destOrd="0" presId="urn:microsoft.com/office/officeart/2005/8/layout/orgChart1"/>
    <dgm:cxn modelId="{E40791B5-9020-4A5F-96D0-99867AB8B3BB}" srcId="{E9028252-39A0-48B1-8AE8-53DDF5AB6D97}" destId="{FA5D2B8D-5635-47E5-A172-356C70A6F3BD}" srcOrd="2" destOrd="0" parTransId="{2FC4ED8D-4595-4BAA-B662-509B0CC09E3A}" sibTransId="{23475D9E-4347-4B8C-8159-F1795294FBAA}"/>
    <dgm:cxn modelId="{D360A2B7-5F15-4BAA-A8E3-4133403A9667}" type="presOf" srcId="{E9028252-39A0-48B1-8AE8-53DDF5AB6D97}" destId="{68EFE9BA-3F7F-4912-958D-CE39398342C8}" srcOrd="0" destOrd="0" presId="urn:microsoft.com/office/officeart/2005/8/layout/orgChart1"/>
    <dgm:cxn modelId="{2DC94CCD-1A61-4C9E-B1A2-AE64B708F8E1}" type="presOf" srcId="{6C74C0E6-67C7-4E54-983D-487E94757AC4}" destId="{DB985300-779D-4990-A91E-C5A43D1263F7}" srcOrd="0" destOrd="0" presId="urn:microsoft.com/office/officeart/2005/8/layout/orgChart1"/>
    <dgm:cxn modelId="{79FCD7CD-6520-4030-8C3B-B5EB65BC3BED}" type="presOf" srcId="{679AFA82-FCF5-4D73-87CD-DC122DAC0588}" destId="{8A3888F6-E7B2-4151-8045-7630FA894320}" srcOrd="0" destOrd="0" presId="urn:microsoft.com/office/officeart/2005/8/layout/orgChart1"/>
    <dgm:cxn modelId="{90C715CF-B73E-4EF5-91EC-FFBAB69D1CFE}" type="presOf" srcId="{2FC4ED8D-4595-4BAA-B662-509B0CC09E3A}" destId="{21ACCD96-DF59-416D-92FA-5C07864E2414}" srcOrd="0" destOrd="0" presId="urn:microsoft.com/office/officeart/2005/8/layout/orgChart1"/>
    <dgm:cxn modelId="{A44CBCEA-E26E-4F48-ACF1-437A7F24C017}" type="presOf" srcId="{44CB829E-3C30-4A0E-A872-F298E3602B8E}" destId="{E8E32208-A687-426F-A869-B09D8E76188B}" srcOrd="0" destOrd="0" presId="urn:microsoft.com/office/officeart/2005/8/layout/orgChart1"/>
    <dgm:cxn modelId="{DCADC2ED-90CB-4472-A158-BBF76A2587F6}" srcId="{E9028252-39A0-48B1-8AE8-53DDF5AB6D97}" destId="{679AFA82-FCF5-4D73-87CD-DC122DAC0588}" srcOrd="1" destOrd="0" parTransId="{F69A5ED6-A571-45DE-81F6-69B1765D818C}" sibTransId="{C8FE5AA6-EFA7-4559-A532-7BFF03DF6520}"/>
    <dgm:cxn modelId="{2E1A0AF4-5E5A-4BD9-8F01-A85512C195C6}" type="presOf" srcId="{3452D445-1C75-4E27-929D-C747353F5E5B}" destId="{68295E5A-4436-45F3-8F59-98E735C05DF9}" srcOrd="1" destOrd="0" presId="urn:microsoft.com/office/officeart/2005/8/layout/orgChart1"/>
    <dgm:cxn modelId="{B49425FA-421C-4BAC-B44C-E4617F2D40AB}" type="presOf" srcId="{6C74C0E6-67C7-4E54-983D-487E94757AC4}" destId="{5D986478-9722-468E-83A7-6F8C9656B98E}" srcOrd="1" destOrd="0" presId="urn:microsoft.com/office/officeart/2005/8/layout/orgChart1"/>
    <dgm:cxn modelId="{2A5767FC-3A00-47AF-AF89-8B8B9DDE7CC7}" type="presOf" srcId="{44CB829E-3C30-4A0E-A872-F298E3602B8E}" destId="{3DDACEB8-F12F-41BC-9519-572CD4D9B6CA}" srcOrd="1" destOrd="0" presId="urn:microsoft.com/office/officeart/2005/8/layout/orgChart1"/>
    <dgm:cxn modelId="{D4265F26-FB58-47AC-B93D-D83AE8EAF841}" type="presParOf" srcId="{63C225CA-F8EF-486E-850E-B56AFF1688E5}" destId="{D21E7A9D-9C3A-46B2-BE81-00C66483A257}" srcOrd="0" destOrd="0" presId="urn:microsoft.com/office/officeart/2005/8/layout/orgChart1"/>
    <dgm:cxn modelId="{D4B03CAF-007A-4D15-B4FC-61226CF8042C}" type="presParOf" srcId="{D21E7A9D-9C3A-46B2-BE81-00C66483A257}" destId="{8BFD6FF1-1485-4EC9-80F7-F3B268D1AE4E}" srcOrd="0" destOrd="0" presId="urn:microsoft.com/office/officeart/2005/8/layout/orgChart1"/>
    <dgm:cxn modelId="{A8977ECD-61ED-45E6-93DB-0BFBBCDA6FA5}" type="presParOf" srcId="{8BFD6FF1-1485-4EC9-80F7-F3B268D1AE4E}" destId="{68EFE9BA-3F7F-4912-958D-CE39398342C8}" srcOrd="0" destOrd="0" presId="urn:microsoft.com/office/officeart/2005/8/layout/orgChart1"/>
    <dgm:cxn modelId="{49CC2C6D-649B-43A4-8F0A-B6312EA42F66}" type="presParOf" srcId="{8BFD6FF1-1485-4EC9-80F7-F3B268D1AE4E}" destId="{A16A1A7D-6ACA-48EA-860F-5832E055565D}" srcOrd="1" destOrd="0" presId="urn:microsoft.com/office/officeart/2005/8/layout/orgChart1"/>
    <dgm:cxn modelId="{BC853A05-168F-4241-B85D-F60AE3E900B0}" type="presParOf" srcId="{D21E7A9D-9C3A-46B2-BE81-00C66483A257}" destId="{8C416C25-608C-493C-98CA-AFF7DEE6B275}" srcOrd="1" destOrd="0" presId="urn:microsoft.com/office/officeart/2005/8/layout/orgChart1"/>
    <dgm:cxn modelId="{DAB12904-C359-4C58-BECE-692F8A40302C}" type="presParOf" srcId="{8C416C25-608C-493C-98CA-AFF7DEE6B275}" destId="{0F5173E1-6756-4D11-904E-E213FAD54AE0}" srcOrd="0" destOrd="0" presId="urn:microsoft.com/office/officeart/2005/8/layout/orgChart1"/>
    <dgm:cxn modelId="{27366C54-4298-47A9-8FD0-1C1762F50932}" type="presParOf" srcId="{8C416C25-608C-493C-98CA-AFF7DEE6B275}" destId="{7EC9F180-70C5-42A4-BFBD-E9CF9512C2FC}" srcOrd="1" destOrd="0" presId="urn:microsoft.com/office/officeart/2005/8/layout/orgChart1"/>
    <dgm:cxn modelId="{7220ED12-B24B-4CA1-992C-E5BDA323E298}" type="presParOf" srcId="{7EC9F180-70C5-42A4-BFBD-E9CF9512C2FC}" destId="{3D9BB14F-FA16-494B-B54A-5E6FC96A0223}" srcOrd="0" destOrd="0" presId="urn:microsoft.com/office/officeart/2005/8/layout/orgChart1"/>
    <dgm:cxn modelId="{C6E7196C-AA74-42B4-8E4B-7128A34F884E}" type="presParOf" srcId="{3D9BB14F-FA16-494B-B54A-5E6FC96A0223}" destId="{4CED8DBE-4024-4642-9AB5-A2444AD280C9}" srcOrd="0" destOrd="0" presId="urn:microsoft.com/office/officeart/2005/8/layout/orgChart1"/>
    <dgm:cxn modelId="{89E8C731-D923-4398-87AA-A36DE39D0F39}" type="presParOf" srcId="{3D9BB14F-FA16-494B-B54A-5E6FC96A0223}" destId="{68295E5A-4436-45F3-8F59-98E735C05DF9}" srcOrd="1" destOrd="0" presId="urn:microsoft.com/office/officeart/2005/8/layout/orgChart1"/>
    <dgm:cxn modelId="{C2ADA490-14A5-497E-8294-152184626CE4}" type="presParOf" srcId="{7EC9F180-70C5-42A4-BFBD-E9CF9512C2FC}" destId="{E674474A-A89B-4B59-9419-6D8E4BD9040E}" srcOrd="1" destOrd="0" presId="urn:microsoft.com/office/officeart/2005/8/layout/orgChart1"/>
    <dgm:cxn modelId="{9E03ABAF-5CD6-43E0-8227-7C0A479AA226}" type="presParOf" srcId="{E674474A-A89B-4B59-9419-6D8E4BD9040E}" destId="{8515FADF-FCE0-46AC-BC19-C3752A7BD227}" srcOrd="0" destOrd="0" presId="urn:microsoft.com/office/officeart/2005/8/layout/orgChart1"/>
    <dgm:cxn modelId="{5552D11F-8144-41BE-8F31-7EE2886DAAE3}" type="presParOf" srcId="{E674474A-A89B-4B59-9419-6D8E4BD9040E}" destId="{B90A460E-FA87-4F1E-A9B7-81CB49B62AED}" srcOrd="1" destOrd="0" presId="urn:microsoft.com/office/officeart/2005/8/layout/orgChart1"/>
    <dgm:cxn modelId="{554AC5C8-E365-4E8C-B870-47294B7686DA}" type="presParOf" srcId="{B90A460E-FA87-4F1E-A9B7-81CB49B62AED}" destId="{358B7EE8-9B79-4562-91C5-6B525350FB3B}" srcOrd="0" destOrd="0" presId="urn:microsoft.com/office/officeart/2005/8/layout/orgChart1"/>
    <dgm:cxn modelId="{3B3FCD9B-0CB7-414A-8A54-317B1AC5DA5E}" type="presParOf" srcId="{358B7EE8-9B79-4562-91C5-6B525350FB3B}" destId="{19789423-40E5-44DF-80B6-F114E0F3D518}" srcOrd="0" destOrd="0" presId="urn:microsoft.com/office/officeart/2005/8/layout/orgChart1"/>
    <dgm:cxn modelId="{E5513FDA-5C21-49EE-83E0-DD1616F9BF7D}" type="presParOf" srcId="{358B7EE8-9B79-4562-91C5-6B525350FB3B}" destId="{7FCCF869-5C0A-4ABA-8AC4-AD3FE7D1A493}" srcOrd="1" destOrd="0" presId="urn:microsoft.com/office/officeart/2005/8/layout/orgChart1"/>
    <dgm:cxn modelId="{DD43E6BD-16DE-402E-B8A7-AC6375630323}" type="presParOf" srcId="{B90A460E-FA87-4F1E-A9B7-81CB49B62AED}" destId="{1A20E3A0-47D3-4979-B083-4C2537223CB6}" srcOrd="1" destOrd="0" presId="urn:microsoft.com/office/officeart/2005/8/layout/orgChart1"/>
    <dgm:cxn modelId="{5537D2B4-33B3-402D-9542-DC1597488FC1}" type="presParOf" srcId="{B90A460E-FA87-4F1E-A9B7-81CB49B62AED}" destId="{2994213B-BC47-4712-A774-2EA39267733A}" srcOrd="2" destOrd="0" presId="urn:microsoft.com/office/officeart/2005/8/layout/orgChart1"/>
    <dgm:cxn modelId="{830C4880-D2AB-46D3-810B-19000BCA2E88}" type="presParOf" srcId="{7EC9F180-70C5-42A4-BFBD-E9CF9512C2FC}" destId="{652E891B-F7D5-4F09-A41F-141C75911ECA}" srcOrd="2" destOrd="0" presId="urn:microsoft.com/office/officeart/2005/8/layout/orgChart1"/>
    <dgm:cxn modelId="{175257A9-0F0E-455A-B7F0-2C9EB6BC6F00}" type="presParOf" srcId="{8C416C25-608C-493C-98CA-AFF7DEE6B275}" destId="{C35AEA5E-CD2C-4140-BA65-B9FABAC5BE33}" srcOrd="2" destOrd="0" presId="urn:microsoft.com/office/officeart/2005/8/layout/orgChart1"/>
    <dgm:cxn modelId="{B51AC153-40A2-47C7-956C-0755594954B8}" type="presParOf" srcId="{8C416C25-608C-493C-98CA-AFF7DEE6B275}" destId="{55B23B2E-D29E-4254-8AA1-263FD75F8E95}" srcOrd="3" destOrd="0" presId="urn:microsoft.com/office/officeart/2005/8/layout/orgChart1"/>
    <dgm:cxn modelId="{18A5A435-964E-487F-BF11-821FA6DF8D86}" type="presParOf" srcId="{55B23B2E-D29E-4254-8AA1-263FD75F8E95}" destId="{5AE97C8A-D611-44AE-ABE7-1E915709066B}" srcOrd="0" destOrd="0" presId="urn:microsoft.com/office/officeart/2005/8/layout/orgChart1"/>
    <dgm:cxn modelId="{9C9502D9-E3EA-4FB7-B42A-A68CE15CC68A}" type="presParOf" srcId="{5AE97C8A-D611-44AE-ABE7-1E915709066B}" destId="{8A3888F6-E7B2-4151-8045-7630FA894320}" srcOrd="0" destOrd="0" presId="urn:microsoft.com/office/officeart/2005/8/layout/orgChart1"/>
    <dgm:cxn modelId="{8BA30AB4-172A-4FFA-A54F-93CFA2EF4C7C}" type="presParOf" srcId="{5AE97C8A-D611-44AE-ABE7-1E915709066B}" destId="{64A8C5FE-1DD9-40B0-9C50-2035414B286F}" srcOrd="1" destOrd="0" presId="urn:microsoft.com/office/officeart/2005/8/layout/orgChart1"/>
    <dgm:cxn modelId="{3D473BC2-5B49-46BE-85C0-A47E8170B430}" type="presParOf" srcId="{55B23B2E-D29E-4254-8AA1-263FD75F8E95}" destId="{C9BC163C-DA9E-4ED0-9C0C-E6A3C5CFC5B2}" srcOrd="1" destOrd="0" presId="urn:microsoft.com/office/officeart/2005/8/layout/orgChart1"/>
    <dgm:cxn modelId="{63FC0408-362E-4C07-95F0-52D724F19B6B}" type="presParOf" srcId="{C9BC163C-DA9E-4ED0-9C0C-E6A3C5CFC5B2}" destId="{79115B6D-F319-40DD-A91B-EBE8AC8FA801}" srcOrd="0" destOrd="0" presId="urn:microsoft.com/office/officeart/2005/8/layout/orgChart1"/>
    <dgm:cxn modelId="{B6E15F06-708E-4838-999E-966B70481963}" type="presParOf" srcId="{C9BC163C-DA9E-4ED0-9C0C-E6A3C5CFC5B2}" destId="{5A796F13-1C6F-4B02-882E-6530BADCEACC}" srcOrd="1" destOrd="0" presId="urn:microsoft.com/office/officeart/2005/8/layout/orgChart1"/>
    <dgm:cxn modelId="{873C2766-9D3F-444C-BAF6-498F3B0C5F13}" type="presParOf" srcId="{5A796F13-1C6F-4B02-882E-6530BADCEACC}" destId="{E5DAEAFB-4DEF-4CDC-8547-91F383E8B435}" srcOrd="0" destOrd="0" presId="urn:microsoft.com/office/officeart/2005/8/layout/orgChart1"/>
    <dgm:cxn modelId="{04256490-DF72-47AC-827F-725B41A0C106}" type="presParOf" srcId="{E5DAEAFB-4DEF-4CDC-8547-91F383E8B435}" destId="{E8E32208-A687-426F-A869-B09D8E76188B}" srcOrd="0" destOrd="0" presId="urn:microsoft.com/office/officeart/2005/8/layout/orgChart1"/>
    <dgm:cxn modelId="{4DEB96EE-42E7-4751-B0C4-19131CB5626B}" type="presParOf" srcId="{E5DAEAFB-4DEF-4CDC-8547-91F383E8B435}" destId="{3DDACEB8-F12F-41BC-9519-572CD4D9B6CA}" srcOrd="1" destOrd="0" presId="urn:microsoft.com/office/officeart/2005/8/layout/orgChart1"/>
    <dgm:cxn modelId="{0CE8D89C-8437-4D6A-85D9-B89B946CE2A1}" type="presParOf" srcId="{5A796F13-1C6F-4B02-882E-6530BADCEACC}" destId="{2CD8B42B-013F-4ED4-BB07-AF07B23A2295}" srcOrd="1" destOrd="0" presId="urn:microsoft.com/office/officeart/2005/8/layout/orgChart1"/>
    <dgm:cxn modelId="{2A702DC1-1DE4-429A-81D4-2AAF9A226331}" type="presParOf" srcId="{5A796F13-1C6F-4B02-882E-6530BADCEACC}" destId="{C5B3F739-44C3-4BB0-A910-FD2E920CCD84}" srcOrd="2" destOrd="0" presId="urn:microsoft.com/office/officeart/2005/8/layout/orgChart1"/>
    <dgm:cxn modelId="{3F23F91E-B849-4241-B6E5-435F84036299}" type="presParOf" srcId="{55B23B2E-D29E-4254-8AA1-263FD75F8E95}" destId="{F00E1621-004E-41EA-8E9B-4BFE92636B5D}" srcOrd="2" destOrd="0" presId="urn:microsoft.com/office/officeart/2005/8/layout/orgChart1"/>
    <dgm:cxn modelId="{A30997CC-582E-472B-8F6B-CB862F20F80F}" type="presParOf" srcId="{8C416C25-608C-493C-98CA-AFF7DEE6B275}" destId="{21ACCD96-DF59-416D-92FA-5C07864E2414}" srcOrd="4" destOrd="0" presId="urn:microsoft.com/office/officeart/2005/8/layout/orgChart1"/>
    <dgm:cxn modelId="{CE200B4F-EFA3-4A85-9123-9F8A53468801}" type="presParOf" srcId="{8C416C25-608C-493C-98CA-AFF7DEE6B275}" destId="{03A88CF7-415D-4DC7-80EA-B73713B51E74}" srcOrd="5" destOrd="0" presId="urn:microsoft.com/office/officeart/2005/8/layout/orgChart1"/>
    <dgm:cxn modelId="{843E3A14-7097-491B-9DEF-3670214C5F5A}" type="presParOf" srcId="{03A88CF7-415D-4DC7-80EA-B73713B51E74}" destId="{D120F2EC-9BB4-467E-A1A9-76C1956BF01F}" srcOrd="0" destOrd="0" presId="urn:microsoft.com/office/officeart/2005/8/layout/orgChart1"/>
    <dgm:cxn modelId="{83D3B486-7B8A-48BA-A6F6-33DE76F3111F}" type="presParOf" srcId="{D120F2EC-9BB4-467E-A1A9-76C1956BF01F}" destId="{6474C7FF-55A4-4F91-9763-9D4B5DB35F50}" srcOrd="0" destOrd="0" presId="urn:microsoft.com/office/officeart/2005/8/layout/orgChart1"/>
    <dgm:cxn modelId="{1B6E35B2-AA63-4853-9CBE-759718E6EE45}" type="presParOf" srcId="{D120F2EC-9BB4-467E-A1A9-76C1956BF01F}" destId="{48FB74DD-5D4F-49A2-8FF9-84BC335ACC6C}" srcOrd="1" destOrd="0" presId="urn:microsoft.com/office/officeart/2005/8/layout/orgChart1"/>
    <dgm:cxn modelId="{0323ECB9-287B-411C-85A6-E0A504882F8D}" type="presParOf" srcId="{03A88CF7-415D-4DC7-80EA-B73713B51E74}" destId="{49FDA652-1A83-4B6B-A3E1-ECAFE57A25E1}" srcOrd="1" destOrd="0" presId="urn:microsoft.com/office/officeart/2005/8/layout/orgChart1"/>
    <dgm:cxn modelId="{22ABF071-9F2F-4860-84E4-20AE2F473DBF}" type="presParOf" srcId="{49FDA652-1A83-4B6B-A3E1-ECAFE57A25E1}" destId="{8A3E2CA8-8403-4675-ACD5-AEB296DA3991}" srcOrd="0" destOrd="0" presId="urn:microsoft.com/office/officeart/2005/8/layout/orgChart1"/>
    <dgm:cxn modelId="{B9F82093-E525-4BCB-862A-5BB7F7B660AE}" type="presParOf" srcId="{49FDA652-1A83-4B6B-A3E1-ECAFE57A25E1}" destId="{53202AAA-0685-496C-AFCE-39137646C068}" srcOrd="1" destOrd="0" presId="urn:microsoft.com/office/officeart/2005/8/layout/orgChart1"/>
    <dgm:cxn modelId="{1851699C-3AFF-4036-B800-3932D1CA2049}" type="presParOf" srcId="{53202AAA-0685-496C-AFCE-39137646C068}" destId="{5FA77628-D532-4C60-ACC1-385D0AECB780}" srcOrd="0" destOrd="0" presId="urn:microsoft.com/office/officeart/2005/8/layout/orgChart1"/>
    <dgm:cxn modelId="{1A470D19-42DB-49F1-8EDE-B8C6A6175676}" type="presParOf" srcId="{5FA77628-D532-4C60-ACC1-385D0AECB780}" destId="{DB985300-779D-4990-A91E-C5A43D1263F7}" srcOrd="0" destOrd="0" presId="urn:microsoft.com/office/officeart/2005/8/layout/orgChart1"/>
    <dgm:cxn modelId="{C6C4E88D-362E-43EF-BEF5-AEC6B60B3658}" type="presParOf" srcId="{5FA77628-D532-4C60-ACC1-385D0AECB780}" destId="{5D986478-9722-468E-83A7-6F8C9656B98E}" srcOrd="1" destOrd="0" presId="urn:microsoft.com/office/officeart/2005/8/layout/orgChart1"/>
    <dgm:cxn modelId="{397D9C02-13F3-407C-AF2C-5BFB54B6754E}" type="presParOf" srcId="{53202AAA-0685-496C-AFCE-39137646C068}" destId="{8143B85C-5167-4B6E-ACCA-41800F1F1714}" srcOrd="1" destOrd="0" presId="urn:microsoft.com/office/officeart/2005/8/layout/orgChart1"/>
    <dgm:cxn modelId="{59A09066-A1D8-4370-A98C-B131928B2013}" type="presParOf" srcId="{53202AAA-0685-496C-AFCE-39137646C068}" destId="{240D5F37-1325-437D-8283-5EC4B133818D}" srcOrd="2" destOrd="0" presId="urn:microsoft.com/office/officeart/2005/8/layout/orgChart1"/>
    <dgm:cxn modelId="{7D227A12-9CAA-47C9-ADC2-9384C422B43A}" type="presParOf" srcId="{03A88CF7-415D-4DC7-80EA-B73713B51E74}" destId="{AB051572-C1E2-46E3-A4F2-9C0A5C08A4C1}" srcOrd="2" destOrd="0" presId="urn:microsoft.com/office/officeart/2005/8/layout/orgChart1"/>
    <dgm:cxn modelId="{81A8C33C-678D-4386-8A73-14B0BF17813E}" type="presParOf" srcId="{D21E7A9D-9C3A-46B2-BE81-00C66483A257}" destId="{764625D2-2A71-4291-9DDB-4700081E5450}"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71BC9-B9C1-4244-BB60-538C3DFAF193}">
      <dsp:nvSpPr>
        <dsp:cNvPr id="0" name=""/>
        <dsp:cNvSpPr/>
      </dsp:nvSpPr>
      <dsp:spPr>
        <a:xfrm>
          <a:off x="0" y="0"/>
          <a:ext cx="6909367" cy="2926080"/>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C33371F-FEAA-41C4-90A2-64AC51DAC719}">
      <dsp:nvSpPr>
        <dsp:cNvPr id="0" name=""/>
        <dsp:cNvSpPr/>
      </dsp:nvSpPr>
      <dsp:spPr>
        <a:xfrm>
          <a:off x="305023" y="349505"/>
          <a:ext cx="2998414" cy="2362023"/>
        </a:xfrm>
        <a:prstGeom prst="roundRect">
          <a:avLst>
            <a:gd name="adj" fmla="val 10000"/>
          </a:avLst>
        </a:prstGeom>
        <a:blipFill>
          <a:blip xmlns:r="http://schemas.openxmlformats.org/officeDocument/2006/relationships" r:embed="rId1"/>
          <a:srcRect/>
          <a:stretch>
            <a:fillRect t="-3000" b="-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8D6A6DD-ECA8-4C2A-9FC5-9CE32EC7B666}">
      <dsp:nvSpPr>
        <dsp:cNvPr id="0" name=""/>
        <dsp:cNvSpPr/>
      </dsp:nvSpPr>
      <dsp:spPr>
        <a:xfrm rot="10800000">
          <a:off x="235252" y="2942633"/>
          <a:ext cx="3092009" cy="3107071"/>
        </a:xfrm>
        <a:prstGeom prst="round2SameRect">
          <a:avLst>
            <a:gd name="adj1" fmla="val 10500"/>
            <a:gd name="adj2" fmla="val 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en-US" sz="2800" u="none" kern="1200" dirty="0"/>
            <a:t> </a:t>
          </a:r>
          <a:r>
            <a:rPr lang="en-US" sz="2800" u="sng" kern="1200" dirty="0"/>
            <a:t>Fire</a:t>
          </a:r>
          <a:r>
            <a:rPr lang="en-US" sz="2800" u="none" kern="1200" dirty="0"/>
            <a:t> </a:t>
          </a:r>
          <a:r>
            <a:rPr lang="en-US" sz="2800" kern="1200" dirty="0"/>
            <a:t>may occur in presence of 3 elements of the fire triangle as shown in figure. </a:t>
          </a:r>
        </a:p>
      </dsp:txBody>
      <dsp:txXfrm rot="10800000">
        <a:off x="330342" y="2942633"/>
        <a:ext cx="2901829" cy="3011981"/>
      </dsp:txXfrm>
    </dsp:sp>
    <dsp:sp modelId="{45A2782D-9D9E-4F2D-A061-ED80D80F12DE}">
      <dsp:nvSpPr>
        <dsp:cNvPr id="0" name=""/>
        <dsp:cNvSpPr/>
      </dsp:nvSpPr>
      <dsp:spPr>
        <a:xfrm>
          <a:off x="3613133" y="265122"/>
          <a:ext cx="3084310" cy="2433156"/>
        </a:xfrm>
        <a:prstGeom prst="roundRect">
          <a:avLst>
            <a:gd name="adj" fmla="val 10000"/>
          </a:avLst>
        </a:prstGeom>
        <a:blipFill>
          <a:blip xmlns:r="http://schemas.openxmlformats.org/officeDocument/2006/relationships" r:embed="rId2"/>
          <a:srcRect/>
          <a:stretch>
            <a:fillRect t="-4000" b="-4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C82B3E1-6698-4D41-A86E-F80E130EA083}">
      <dsp:nvSpPr>
        <dsp:cNvPr id="0" name=""/>
        <dsp:cNvSpPr/>
      </dsp:nvSpPr>
      <dsp:spPr>
        <a:xfrm rot="10800000">
          <a:off x="3655014" y="2912735"/>
          <a:ext cx="3092009" cy="3107071"/>
        </a:xfrm>
        <a:prstGeom prst="round2SameRect">
          <a:avLst>
            <a:gd name="adj1" fmla="val 10500"/>
            <a:gd name="adj2" fmla="val 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en-US" sz="2800" kern="1200" dirty="0"/>
            <a:t>An </a:t>
          </a:r>
          <a:r>
            <a:rPr lang="en-US" sz="2800" u="sng" kern="1200" dirty="0"/>
            <a:t>explosion</a:t>
          </a:r>
          <a:r>
            <a:rPr lang="en-US" sz="2800" kern="1200" dirty="0"/>
            <a:t> may occur in presence of 6 elements of the explosion hexagon as shown in figure.</a:t>
          </a:r>
        </a:p>
      </dsp:txBody>
      <dsp:txXfrm rot="10800000">
        <a:off x="3750104" y="2912735"/>
        <a:ext cx="2901829" cy="30119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89B71-2C55-4D66-AA59-9988CEB62D38}">
      <dsp:nvSpPr>
        <dsp:cNvPr id="0" name=""/>
        <dsp:cNvSpPr/>
      </dsp:nvSpPr>
      <dsp:spPr>
        <a:xfrm>
          <a:off x="6346921" y="2438048"/>
          <a:ext cx="326589" cy="3049194"/>
        </a:xfrm>
        <a:custGeom>
          <a:avLst/>
          <a:gdLst/>
          <a:ahLst/>
          <a:cxnLst/>
          <a:rect l="0" t="0" r="0" b="0"/>
          <a:pathLst>
            <a:path>
              <a:moveTo>
                <a:pt x="0" y="0"/>
              </a:moveTo>
              <a:lnTo>
                <a:pt x="0" y="3049194"/>
              </a:lnTo>
              <a:lnTo>
                <a:pt x="326589" y="304919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C58ED3-5A1E-45D8-9DD0-8921A63144B8}">
      <dsp:nvSpPr>
        <dsp:cNvPr id="0" name=""/>
        <dsp:cNvSpPr/>
      </dsp:nvSpPr>
      <dsp:spPr>
        <a:xfrm>
          <a:off x="6346921" y="2438048"/>
          <a:ext cx="326589" cy="1787928"/>
        </a:xfrm>
        <a:custGeom>
          <a:avLst/>
          <a:gdLst/>
          <a:ahLst/>
          <a:cxnLst/>
          <a:rect l="0" t="0" r="0" b="0"/>
          <a:pathLst>
            <a:path>
              <a:moveTo>
                <a:pt x="0" y="0"/>
              </a:moveTo>
              <a:lnTo>
                <a:pt x="0" y="1787928"/>
              </a:lnTo>
              <a:lnTo>
                <a:pt x="326589" y="1787928"/>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5CCD3D-8AC1-4F85-9FC7-41F221677603}">
      <dsp:nvSpPr>
        <dsp:cNvPr id="0" name=""/>
        <dsp:cNvSpPr/>
      </dsp:nvSpPr>
      <dsp:spPr>
        <a:xfrm>
          <a:off x="6346921" y="2438048"/>
          <a:ext cx="325399" cy="584852"/>
        </a:xfrm>
        <a:custGeom>
          <a:avLst/>
          <a:gdLst/>
          <a:ahLst/>
          <a:cxnLst/>
          <a:rect l="0" t="0" r="0" b="0"/>
          <a:pathLst>
            <a:path>
              <a:moveTo>
                <a:pt x="0" y="0"/>
              </a:moveTo>
              <a:lnTo>
                <a:pt x="0" y="584852"/>
              </a:lnTo>
              <a:lnTo>
                <a:pt x="325399" y="584852"/>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A54FFF-FA60-49C4-A5CA-F9F76324BFF4}">
      <dsp:nvSpPr>
        <dsp:cNvPr id="0" name=""/>
        <dsp:cNvSpPr/>
      </dsp:nvSpPr>
      <dsp:spPr>
        <a:xfrm>
          <a:off x="7433198" y="1057182"/>
          <a:ext cx="91440" cy="112042"/>
        </a:xfrm>
        <a:custGeom>
          <a:avLst/>
          <a:gdLst/>
          <a:ahLst/>
          <a:cxnLst/>
          <a:rect l="0" t="0" r="0" b="0"/>
          <a:pathLst>
            <a:path>
              <a:moveTo>
                <a:pt x="99312" y="0"/>
              </a:moveTo>
              <a:lnTo>
                <a:pt x="45720" y="0"/>
              </a:lnTo>
              <a:lnTo>
                <a:pt x="45720" y="11204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7AB2C7-0021-4941-8503-B16DE3CE78C4}">
      <dsp:nvSpPr>
        <dsp:cNvPr id="0" name=""/>
        <dsp:cNvSpPr/>
      </dsp:nvSpPr>
      <dsp:spPr>
        <a:xfrm>
          <a:off x="4544653" y="312652"/>
          <a:ext cx="2987857" cy="271648"/>
        </a:xfrm>
        <a:custGeom>
          <a:avLst/>
          <a:gdLst/>
          <a:ahLst/>
          <a:cxnLst/>
          <a:rect l="0" t="0" r="0" b="0"/>
          <a:pathLst>
            <a:path>
              <a:moveTo>
                <a:pt x="0" y="0"/>
              </a:moveTo>
              <a:lnTo>
                <a:pt x="0" y="135824"/>
              </a:lnTo>
              <a:lnTo>
                <a:pt x="2987857" y="135824"/>
              </a:lnTo>
              <a:lnTo>
                <a:pt x="2987857" y="27164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CECA99-CC24-45F1-8387-471D8D5BC836}">
      <dsp:nvSpPr>
        <dsp:cNvPr id="0" name=""/>
        <dsp:cNvSpPr/>
      </dsp:nvSpPr>
      <dsp:spPr>
        <a:xfrm>
          <a:off x="3375371" y="2625596"/>
          <a:ext cx="250150" cy="2792056"/>
        </a:xfrm>
        <a:custGeom>
          <a:avLst/>
          <a:gdLst/>
          <a:ahLst/>
          <a:cxnLst/>
          <a:rect l="0" t="0" r="0" b="0"/>
          <a:pathLst>
            <a:path>
              <a:moveTo>
                <a:pt x="0" y="0"/>
              </a:moveTo>
              <a:lnTo>
                <a:pt x="0" y="2792056"/>
              </a:lnTo>
              <a:lnTo>
                <a:pt x="250150" y="279205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52C038-9241-4DD5-838A-49FA9CD7CF81}">
      <dsp:nvSpPr>
        <dsp:cNvPr id="0" name=""/>
        <dsp:cNvSpPr/>
      </dsp:nvSpPr>
      <dsp:spPr>
        <a:xfrm>
          <a:off x="3375371" y="2625596"/>
          <a:ext cx="250150" cy="1615208"/>
        </a:xfrm>
        <a:custGeom>
          <a:avLst/>
          <a:gdLst/>
          <a:ahLst/>
          <a:cxnLst/>
          <a:rect l="0" t="0" r="0" b="0"/>
          <a:pathLst>
            <a:path>
              <a:moveTo>
                <a:pt x="0" y="0"/>
              </a:moveTo>
              <a:lnTo>
                <a:pt x="0" y="1615208"/>
              </a:lnTo>
              <a:lnTo>
                <a:pt x="250150" y="1615208"/>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6E79F8-2A82-4D89-B296-452640F7F87A}">
      <dsp:nvSpPr>
        <dsp:cNvPr id="0" name=""/>
        <dsp:cNvSpPr/>
      </dsp:nvSpPr>
      <dsp:spPr>
        <a:xfrm>
          <a:off x="3375371" y="2625596"/>
          <a:ext cx="250150" cy="542507"/>
        </a:xfrm>
        <a:custGeom>
          <a:avLst/>
          <a:gdLst/>
          <a:ahLst/>
          <a:cxnLst/>
          <a:rect l="0" t="0" r="0" b="0"/>
          <a:pathLst>
            <a:path>
              <a:moveTo>
                <a:pt x="0" y="0"/>
              </a:moveTo>
              <a:lnTo>
                <a:pt x="0" y="542507"/>
              </a:lnTo>
              <a:lnTo>
                <a:pt x="250150" y="54250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814AFA-C4CA-4B63-A4BA-3BF01AFF60B8}">
      <dsp:nvSpPr>
        <dsp:cNvPr id="0" name=""/>
        <dsp:cNvSpPr/>
      </dsp:nvSpPr>
      <dsp:spPr>
        <a:xfrm>
          <a:off x="4462678" y="936473"/>
          <a:ext cx="91440" cy="109526"/>
        </a:xfrm>
        <a:custGeom>
          <a:avLst/>
          <a:gdLst/>
          <a:ahLst/>
          <a:cxnLst/>
          <a:rect l="0" t="0" r="0" b="0"/>
          <a:pathLst>
            <a:path>
              <a:moveTo>
                <a:pt x="110475" y="0"/>
              </a:moveTo>
              <a:lnTo>
                <a:pt x="45720" y="0"/>
              </a:lnTo>
              <a:lnTo>
                <a:pt x="45720" y="10952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5EC6F5-C426-48E8-A1B9-85756D94E715}">
      <dsp:nvSpPr>
        <dsp:cNvPr id="0" name=""/>
        <dsp:cNvSpPr/>
      </dsp:nvSpPr>
      <dsp:spPr>
        <a:xfrm>
          <a:off x="4498933" y="312652"/>
          <a:ext cx="91440" cy="271648"/>
        </a:xfrm>
        <a:custGeom>
          <a:avLst/>
          <a:gdLst/>
          <a:ahLst/>
          <a:cxnLst/>
          <a:rect l="0" t="0" r="0" b="0"/>
          <a:pathLst>
            <a:path>
              <a:moveTo>
                <a:pt x="45720" y="0"/>
              </a:moveTo>
              <a:lnTo>
                <a:pt x="45720" y="135824"/>
              </a:lnTo>
              <a:lnTo>
                <a:pt x="74220" y="135824"/>
              </a:lnTo>
              <a:lnTo>
                <a:pt x="74220" y="27164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1DA485-8827-4C54-9FFE-B459F34C53E8}">
      <dsp:nvSpPr>
        <dsp:cNvPr id="0" name=""/>
        <dsp:cNvSpPr/>
      </dsp:nvSpPr>
      <dsp:spPr>
        <a:xfrm>
          <a:off x="1167001" y="1042487"/>
          <a:ext cx="103477" cy="1151423"/>
        </a:xfrm>
        <a:custGeom>
          <a:avLst/>
          <a:gdLst/>
          <a:ahLst/>
          <a:cxnLst/>
          <a:rect l="0" t="0" r="0" b="0"/>
          <a:pathLst>
            <a:path>
              <a:moveTo>
                <a:pt x="0" y="0"/>
              </a:moveTo>
              <a:lnTo>
                <a:pt x="0" y="1151423"/>
              </a:lnTo>
              <a:lnTo>
                <a:pt x="103477" y="115142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A6AC93-67DD-4C7A-8AA3-0B3D432B95C8}">
      <dsp:nvSpPr>
        <dsp:cNvPr id="0" name=""/>
        <dsp:cNvSpPr/>
      </dsp:nvSpPr>
      <dsp:spPr>
        <a:xfrm>
          <a:off x="1616209" y="312652"/>
          <a:ext cx="2928443" cy="271648"/>
        </a:xfrm>
        <a:custGeom>
          <a:avLst/>
          <a:gdLst/>
          <a:ahLst/>
          <a:cxnLst/>
          <a:rect l="0" t="0" r="0" b="0"/>
          <a:pathLst>
            <a:path>
              <a:moveTo>
                <a:pt x="2928443" y="0"/>
              </a:moveTo>
              <a:lnTo>
                <a:pt x="2928443" y="135824"/>
              </a:lnTo>
              <a:lnTo>
                <a:pt x="0" y="135824"/>
              </a:lnTo>
              <a:lnTo>
                <a:pt x="0" y="27164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186C95-F700-47E1-81C4-533783E149EC}">
      <dsp:nvSpPr>
        <dsp:cNvPr id="0" name=""/>
        <dsp:cNvSpPr/>
      </dsp:nvSpPr>
      <dsp:spPr>
        <a:xfrm>
          <a:off x="3937118" y="2119"/>
          <a:ext cx="1215070" cy="31053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Group</a:t>
          </a:r>
        </a:p>
      </dsp:txBody>
      <dsp:txXfrm>
        <a:off x="3937118" y="2119"/>
        <a:ext cx="1215070" cy="310532"/>
      </dsp:txXfrm>
    </dsp:sp>
    <dsp:sp modelId="{313456DC-DAA4-4434-98B5-5A6845B73029}">
      <dsp:nvSpPr>
        <dsp:cNvPr id="0" name=""/>
        <dsp:cNvSpPr/>
      </dsp:nvSpPr>
      <dsp:spPr>
        <a:xfrm>
          <a:off x="1054699" y="584300"/>
          <a:ext cx="1123020" cy="458186"/>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Group I</a:t>
          </a:r>
        </a:p>
      </dsp:txBody>
      <dsp:txXfrm>
        <a:off x="1054699" y="584300"/>
        <a:ext cx="1123020" cy="458186"/>
      </dsp:txXfrm>
    </dsp:sp>
    <dsp:sp modelId="{40C34200-EDFE-44B1-90E0-682970906D91}">
      <dsp:nvSpPr>
        <dsp:cNvPr id="0" name=""/>
        <dsp:cNvSpPr/>
      </dsp:nvSpPr>
      <dsp:spPr>
        <a:xfrm>
          <a:off x="1270479" y="1150189"/>
          <a:ext cx="1745431" cy="2087443"/>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Equipment intended for </a:t>
          </a:r>
          <a:r>
            <a:rPr lang="en-US" sz="1600" b="0" i="0" kern="1200" dirty="0">
              <a:solidFill>
                <a:srgbClr val="FFFF00"/>
              </a:solidFill>
            </a:rPr>
            <a:t>use in mines</a:t>
          </a:r>
          <a:r>
            <a:rPr lang="en-US" sz="1600" b="0" i="0" kern="1200" dirty="0"/>
            <a:t> susceptible to firedamp (flammable mixture of gases naturally occurring in a mine)</a:t>
          </a:r>
          <a:endParaRPr lang="en-US" sz="1600" kern="1200" dirty="0"/>
        </a:p>
      </dsp:txBody>
      <dsp:txXfrm>
        <a:off x="1270479" y="1150189"/>
        <a:ext cx="1745431" cy="2087443"/>
      </dsp:txXfrm>
    </dsp:sp>
    <dsp:sp modelId="{D2E0E31D-F0A5-416A-A971-85F0CA841729}">
      <dsp:nvSpPr>
        <dsp:cNvPr id="0" name=""/>
        <dsp:cNvSpPr/>
      </dsp:nvSpPr>
      <dsp:spPr>
        <a:xfrm>
          <a:off x="3979065" y="584300"/>
          <a:ext cx="1188177" cy="352172"/>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Group II</a:t>
          </a:r>
        </a:p>
      </dsp:txBody>
      <dsp:txXfrm>
        <a:off x="3979065" y="584300"/>
        <a:ext cx="1188177" cy="352172"/>
      </dsp:txXfrm>
    </dsp:sp>
    <dsp:sp modelId="{4ACB4644-25B8-42B0-A6AD-0A618ABDE127}">
      <dsp:nvSpPr>
        <dsp:cNvPr id="0" name=""/>
        <dsp:cNvSpPr/>
      </dsp:nvSpPr>
      <dsp:spPr>
        <a:xfrm>
          <a:off x="3092114" y="1045999"/>
          <a:ext cx="2832568" cy="1579596"/>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Equipment intended for </a:t>
          </a:r>
          <a:r>
            <a:rPr lang="en-US" sz="1600" b="0" i="0" kern="1200" dirty="0">
              <a:solidFill>
                <a:srgbClr val="FFFF00"/>
              </a:solidFill>
            </a:rPr>
            <a:t>use in places with an explosive gas atmosphere other than mines </a:t>
          </a:r>
          <a:r>
            <a:rPr lang="en-US" sz="1600" b="0" i="0" kern="1200" dirty="0"/>
            <a:t>susceptible to firedamp. Group II equipment is subdivided into three subgroups</a:t>
          </a:r>
          <a:endParaRPr lang="en-US" sz="1600" kern="1200" dirty="0"/>
        </a:p>
      </dsp:txBody>
      <dsp:txXfrm>
        <a:off x="3092114" y="1045999"/>
        <a:ext cx="2832568" cy="1579596"/>
      </dsp:txXfrm>
    </dsp:sp>
    <dsp:sp modelId="{69B66463-C996-4610-8C33-3A8C985E3481}">
      <dsp:nvSpPr>
        <dsp:cNvPr id="0" name=""/>
        <dsp:cNvSpPr/>
      </dsp:nvSpPr>
      <dsp:spPr>
        <a:xfrm>
          <a:off x="3625521" y="2704632"/>
          <a:ext cx="2353897" cy="926941"/>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t>Group IIA</a:t>
          </a:r>
          <a:r>
            <a:rPr lang="en-US" sz="1600" b="0" i="0" kern="1200" dirty="0"/>
            <a:t>—Atmospheres containing propane, or gases and vapors of equivalent hazard</a:t>
          </a:r>
        </a:p>
      </dsp:txBody>
      <dsp:txXfrm>
        <a:off x="3625521" y="2704632"/>
        <a:ext cx="2353897" cy="926941"/>
      </dsp:txXfrm>
    </dsp:sp>
    <dsp:sp modelId="{01505016-85D3-479A-B494-ED9BC468D9D8}">
      <dsp:nvSpPr>
        <dsp:cNvPr id="0" name=""/>
        <dsp:cNvSpPr/>
      </dsp:nvSpPr>
      <dsp:spPr>
        <a:xfrm>
          <a:off x="3625521" y="3758997"/>
          <a:ext cx="2428614" cy="963614"/>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US" sz="1600" b="1" i="0" kern="1200" dirty="0"/>
            <a:t>Group IIB</a:t>
          </a:r>
          <a:r>
            <a:rPr lang="en-US" sz="1600" b="0" i="0" kern="1200" dirty="0"/>
            <a:t>—Atmospheres containing ethylene, or gases and vapors of equivalent hazard</a:t>
          </a:r>
        </a:p>
      </dsp:txBody>
      <dsp:txXfrm>
        <a:off x="3625521" y="3758997"/>
        <a:ext cx="2428614" cy="963614"/>
      </dsp:txXfrm>
    </dsp:sp>
    <dsp:sp modelId="{192DFF7D-9BEC-411B-953F-CD77032275DF}">
      <dsp:nvSpPr>
        <dsp:cNvPr id="0" name=""/>
        <dsp:cNvSpPr/>
      </dsp:nvSpPr>
      <dsp:spPr>
        <a:xfrm>
          <a:off x="3625521" y="4857724"/>
          <a:ext cx="2412366" cy="1119857"/>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t>Group IIC</a:t>
          </a:r>
          <a:r>
            <a:rPr lang="en-US" sz="1600" b="0" i="0" kern="1200" dirty="0"/>
            <a:t>—Atmospheres containing acetylene or hydrogen, or gases and vapors of equivalent hazard</a:t>
          </a:r>
        </a:p>
      </dsp:txBody>
      <dsp:txXfrm>
        <a:off x="3625521" y="4857724"/>
        <a:ext cx="2412366" cy="1119857"/>
      </dsp:txXfrm>
    </dsp:sp>
    <dsp:sp modelId="{B4E76BE9-BDD7-4268-86A3-B7C0B782EAAB}">
      <dsp:nvSpPr>
        <dsp:cNvPr id="0" name=""/>
        <dsp:cNvSpPr/>
      </dsp:nvSpPr>
      <dsp:spPr>
        <a:xfrm>
          <a:off x="6978322" y="584300"/>
          <a:ext cx="1108377" cy="472881"/>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Group III</a:t>
          </a:r>
        </a:p>
      </dsp:txBody>
      <dsp:txXfrm>
        <a:off x="6978322" y="584300"/>
        <a:ext cx="1108377" cy="472881"/>
      </dsp:txXfrm>
    </dsp:sp>
    <dsp:sp modelId="{ACD4C4C3-6F41-4E88-83D6-42D4EC43EDA4}">
      <dsp:nvSpPr>
        <dsp:cNvPr id="0" name=""/>
        <dsp:cNvSpPr/>
      </dsp:nvSpPr>
      <dsp:spPr>
        <a:xfrm>
          <a:off x="6063921" y="1169224"/>
          <a:ext cx="2829993" cy="126882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Equipment intended for use in places with an </a:t>
          </a:r>
          <a:r>
            <a:rPr lang="en-US" sz="1600" b="0" i="0" kern="1200" dirty="0">
              <a:solidFill>
                <a:srgbClr val="FFFF00"/>
              </a:solidFill>
            </a:rPr>
            <a:t>explosive dust atmosphere</a:t>
          </a:r>
          <a:r>
            <a:rPr lang="en-US" sz="1600" b="0" i="0" kern="1200" dirty="0"/>
            <a:t>. Group III equipment is subdivided into three subgroups</a:t>
          </a:r>
          <a:endParaRPr lang="en-US" sz="1600" kern="1200" dirty="0"/>
        </a:p>
      </dsp:txBody>
      <dsp:txXfrm>
        <a:off x="6063921" y="1169224"/>
        <a:ext cx="2829993" cy="1268824"/>
      </dsp:txXfrm>
    </dsp:sp>
    <dsp:sp modelId="{0103F5BC-50AC-4A9F-95ED-C09811267CE7}">
      <dsp:nvSpPr>
        <dsp:cNvPr id="0" name=""/>
        <dsp:cNvSpPr/>
      </dsp:nvSpPr>
      <dsp:spPr>
        <a:xfrm>
          <a:off x="6672320" y="2517085"/>
          <a:ext cx="1982399" cy="1011631"/>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t>Group IIIA</a:t>
          </a:r>
          <a:r>
            <a:rPr lang="en-US" sz="1600" b="0" i="0" kern="1200" dirty="0"/>
            <a:t>—Atmospheres containing combustible </a:t>
          </a:r>
          <a:r>
            <a:rPr lang="en-US" sz="1600" b="0" i="0" kern="1200" dirty="0" err="1"/>
            <a:t>flyings</a:t>
          </a:r>
          <a:endParaRPr lang="en-US" sz="1600" b="0" i="0" kern="1200" dirty="0"/>
        </a:p>
      </dsp:txBody>
      <dsp:txXfrm>
        <a:off x="6672320" y="2517085"/>
        <a:ext cx="1982399" cy="1011631"/>
      </dsp:txXfrm>
    </dsp:sp>
    <dsp:sp modelId="{AD603814-C640-40C9-8A9B-847858FB3B01}">
      <dsp:nvSpPr>
        <dsp:cNvPr id="0" name=""/>
        <dsp:cNvSpPr/>
      </dsp:nvSpPr>
      <dsp:spPr>
        <a:xfrm>
          <a:off x="6673510" y="3656139"/>
          <a:ext cx="1964949" cy="1139674"/>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t>Group IIIB</a:t>
          </a:r>
          <a:r>
            <a:rPr lang="en-US" sz="1600" b="0" i="0" kern="1200" dirty="0"/>
            <a:t>—Atmospheres containing non-conductive dust</a:t>
          </a:r>
        </a:p>
      </dsp:txBody>
      <dsp:txXfrm>
        <a:off x="6673510" y="3656139"/>
        <a:ext cx="1964949" cy="1139674"/>
      </dsp:txXfrm>
    </dsp:sp>
    <dsp:sp modelId="{6DB51EB4-CE4B-425D-A950-B4DF7AE71BE9}">
      <dsp:nvSpPr>
        <dsp:cNvPr id="0" name=""/>
        <dsp:cNvSpPr/>
      </dsp:nvSpPr>
      <dsp:spPr>
        <a:xfrm>
          <a:off x="6673510" y="4971629"/>
          <a:ext cx="1819255" cy="1031228"/>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t>Group IIIC</a:t>
          </a:r>
          <a:r>
            <a:rPr lang="en-US" sz="1600" b="0" i="0" kern="1200" dirty="0"/>
            <a:t>—Atmospheres containing conductive dust</a:t>
          </a:r>
        </a:p>
      </dsp:txBody>
      <dsp:txXfrm>
        <a:off x="6673510" y="4971629"/>
        <a:ext cx="1819255" cy="10312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0A567-31F5-4690-8E57-EC732C941D25}">
      <dsp:nvSpPr>
        <dsp:cNvPr id="0" name=""/>
        <dsp:cNvSpPr/>
      </dsp:nvSpPr>
      <dsp:spPr>
        <a:xfrm>
          <a:off x="0" y="419990"/>
          <a:ext cx="6248400" cy="15590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dirty="0"/>
            <a:t>Explosion containment: </a:t>
          </a:r>
        </a:p>
        <a:p>
          <a:pPr marL="0" lvl="0" indent="0" algn="l" defTabSz="800100">
            <a:lnSpc>
              <a:spcPct val="90000"/>
            </a:lnSpc>
            <a:spcBef>
              <a:spcPct val="0"/>
            </a:spcBef>
            <a:spcAft>
              <a:spcPct val="35000"/>
            </a:spcAft>
            <a:buNone/>
          </a:pPr>
          <a:r>
            <a:rPr lang="en-US" sz="1800" b="0" i="0" kern="1200" dirty="0"/>
            <a:t>The only method that allows the explosion to occur but confines it to a well-defined area, thus avoiding the propagation to the surrounding atmosphere. Explosion-proof enclosures are based on this method.</a:t>
          </a:r>
          <a:endParaRPr lang="en-US" sz="1800" kern="1200" dirty="0"/>
        </a:p>
      </dsp:txBody>
      <dsp:txXfrm>
        <a:off x="76105" y="496095"/>
        <a:ext cx="6096190" cy="1406815"/>
      </dsp:txXfrm>
    </dsp:sp>
    <dsp:sp modelId="{B84A4BAA-D18C-421A-842B-570372C36762}">
      <dsp:nvSpPr>
        <dsp:cNvPr id="0" name=""/>
        <dsp:cNvSpPr/>
      </dsp:nvSpPr>
      <dsp:spPr>
        <a:xfrm>
          <a:off x="0" y="2166215"/>
          <a:ext cx="6248400" cy="155902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b="1" i="0" kern="1200" dirty="0"/>
            <a:t>Segregation: </a:t>
          </a:r>
        </a:p>
        <a:p>
          <a:pPr marL="0" lvl="0" indent="0" algn="l" defTabSz="800100">
            <a:lnSpc>
              <a:spcPct val="90000"/>
            </a:lnSpc>
            <a:spcBef>
              <a:spcPct val="0"/>
            </a:spcBef>
            <a:spcAft>
              <a:spcPct val="35000"/>
            </a:spcAft>
            <a:buFont typeface="Arial" panose="020B0604020202020204" pitchFamily="34" charset="0"/>
            <a:buNone/>
          </a:pPr>
          <a:r>
            <a:rPr lang="en-US" sz="1800" b="0" i="0" kern="1200" dirty="0"/>
            <a:t>A method that attempts to physically separate or isolate the electrical parts or hot surfaces from the explosive mixture. This method includes various techniques, such as pressurization, encapsulation, etc.</a:t>
          </a:r>
        </a:p>
      </dsp:txBody>
      <dsp:txXfrm>
        <a:off x="76105" y="2242320"/>
        <a:ext cx="6096190" cy="1406815"/>
      </dsp:txXfrm>
    </dsp:sp>
    <dsp:sp modelId="{7248D621-C4C3-4D27-87EF-8B6647E21DD0}">
      <dsp:nvSpPr>
        <dsp:cNvPr id="0" name=""/>
        <dsp:cNvSpPr/>
      </dsp:nvSpPr>
      <dsp:spPr>
        <a:xfrm>
          <a:off x="0" y="3912440"/>
          <a:ext cx="6248400" cy="155902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b="1" i="0" kern="1200" dirty="0"/>
            <a:t>Prevention: </a:t>
          </a:r>
        </a:p>
        <a:p>
          <a:pPr marL="0" lvl="0" indent="0" algn="l" defTabSz="800100">
            <a:lnSpc>
              <a:spcPct val="90000"/>
            </a:lnSpc>
            <a:spcBef>
              <a:spcPct val="0"/>
            </a:spcBef>
            <a:spcAft>
              <a:spcPct val="35000"/>
            </a:spcAft>
            <a:buFont typeface="Arial" panose="020B0604020202020204" pitchFamily="34" charset="0"/>
            <a:buNone/>
          </a:pPr>
          <a:r>
            <a:rPr lang="en-US" sz="1800" b="0" i="0" kern="1200" dirty="0"/>
            <a:t>A method that limits the energy, both electrical and thermal, to safe levels under both normal operation and fault conditions. </a:t>
          </a:r>
          <a:r>
            <a:rPr lang="en-US" sz="1800" b="0" i="1" kern="1200" dirty="0"/>
            <a:t>Intrinsic safety </a:t>
          </a:r>
          <a:r>
            <a:rPr lang="en-US" sz="1800" b="0" i="0" kern="1200" dirty="0"/>
            <a:t>is the most representative technique of this method.</a:t>
          </a:r>
        </a:p>
      </dsp:txBody>
      <dsp:txXfrm>
        <a:off x="76105" y="3988545"/>
        <a:ext cx="6096190" cy="14068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4A1C8-76BC-4633-A25C-9D2B5F26CDF8}">
      <dsp:nvSpPr>
        <dsp:cNvPr id="0" name=""/>
        <dsp:cNvSpPr/>
      </dsp:nvSpPr>
      <dsp:spPr>
        <a:xfrm>
          <a:off x="4395456" y="1587640"/>
          <a:ext cx="97533" cy="2125885"/>
        </a:xfrm>
        <a:custGeom>
          <a:avLst/>
          <a:gdLst/>
          <a:ahLst/>
          <a:cxnLst/>
          <a:rect l="0" t="0" r="0" b="0"/>
          <a:pathLst>
            <a:path>
              <a:moveTo>
                <a:pt x="0" y="0"/>
              </a:moveTo>
              <a:lnTo>
                <a:pt x="0" y="2125885"/>
              </a:lnTo>
              <a:lnTo>
                <a:pt x="97533" y="212588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BA5A06-1E15-4C70-B184-E34EC0A789EE}">
      <dsp:nvSpPr>
        <dsp:cNvPr id="0" name=""/>
        <dsp:cNvSpPr/>
      </dsp:nvSpPr>
      <dsp:spPr>
        <a:xfrm>
          <a:off x="2539751" y="873516"/>
          <a:ext cx="2115794" cy="334182"/>
        </a:xfrm>
        <a:custGeom>
          <a:avLst/>
          <a:gdLst/>
          <a:ahLst/>
          <a:cxnLst/>
          <a:rect l="0" t="0" r="0" b="0"/>
          <a:pathLst>
            <a:path>
              <a:moveTo>
                <a:pt x="0" y="0"/>
              </a:moveTo>
              <a:lnTo>
                <a:pt x="0" y="167091"/>
              </a:lnTo>
              <a:lnTo>
                <a:pt x="2115794" y="167091"/>
              </a:lnTo>
              <a:lnTo>
                <a:pt x="2115794" y="33418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9D23FC-13C4-483A-84D0-28F9760823DF}">
      <dsp:nvSpPr>
        <dsp:cNvPr id="0" name=""/>
        <dsp:cNvSpPr/>
      </dsp:nvSpPr>
      <dsp:spPr>
        <a:xfrm>
          <a:off x="2230816" y="1622459"/>
          <a:ext cx="115863" cy="1975356"/>
        </a:xfrm>
        <a:custGeom>
          <a:avLst/>
          <a:gdLst/>
          <a:ahLst/>
          <a:cxnLst/>
          <a:rect l="0" t="0" r="0" b="0"/>
          <a:pathLst>
            <a:path>
              <a:moveTo>
                <a:pt x="0" y="0"/>
              </a:moveTo>
              <a:lnTo>
                <a:pt x="0" y="1975356"/>
              </a:lnTo>
              <a:lnTo>
                <a:pt x="115863" y="197535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945A7E-FBF3-4D7F-9AF3-081DECD4CF08}">
      <dsp:nvSpPr>
        <dsp:cNvPr id="0" name=""/>
        <dsp:cNvSpPr/>
      </dsp:nvSpPr>
      <dsp:spPr>
        <a:xfrm>
          <a:off x="2494031" y="873516"/>
          <a:ext cx="91440" cy="334182"/>
        </a:xfrm>
        <a:custGeom>
          <a:avLst/>
          <a:gdLst/>
          <a:ahLst/>
          <a:cxnLst/>
          <a:rect l="0" t="0" r="0" b="0"/>
          <a:pathLst>
            <a:path>
              <a:moveTo>
                <a:pt x="45720" y="0"/>
              </a:moveTo>
              <a:lnTo>
                <a:pt x="45720" y="167091"/>
              </a:lnTo>
              <a:lnTo>
                <a:pt x="45753" y="167091"/>
              </a:lnTo>
              <a:lnTo>
                <a:pt x="45753" y="33418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9A4E96-7901-4D3F-BF18-6EEBB5F1743F}">
      <dsp:nvSpPr>
        <dsp:cNvPr id="0" name=""/>
        <dsp:cNvSpPr/>
      </dsp:nvSpPr>
      <dsp:spPr>
        <a:xfrm>
          <a:off x="89729" y="1589406"/>
          <a:ext cx="131646" cy="2031315"/>
        </a:xfrm>
        <a:custGeom>
          <a:avLst/>
          <a:gdLst/>
          <a:ahLst/>
          <a:cxnLst/>
          <a:rect l="0" t="0" r="0" b="0"/>
          <a:pathLst>
            <a:path>
              <a:moveTo>
                <a:pt x="0" y="0"/>
              </a:moveTo>
              <a:lnTo>
                <a:pt x="0" y="2031315"/>
              </a:lnTo>
              <a:lnTo>
                <a:pt x="131646" y="203131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66BCB6-35DE-4839-9880-3D76464605FA}">
      <dsp:nvSpPr>
        <dsp:cNvPr id="0" name=""/>
        <dsp:cNvSpPr/>
      </dsp:nvSpPr>
      <dsp:spPr>
        <a:xfrm>
          <a:off x="440786" y="873516"/>
          <a:ext cx="2098965" cy="334182"/>
        </a:xfrm>
        <a:custGeom>
          <a:avLst/>
          <a:gdLst/>
          <a:ahLst/>
          <a:cxnLst/>
          <a:rect l="0" t="0" r="0" b="0"/>
          <a:pathLst>
            <a:path>
              <a:moveTo>
                <a:pt x="2098965" y="0"/>
              </a:moveTo>
              <a:lnTo>
                <a:pt x="2098965" y="167091"/>
              </a:lnTo>
              <a:lnTo>
                <a:pt x="0" y="167091"/>
              </a:lnTo>
              <a:lnTo>
                <a:pt x="0" y="33418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B8AA93-DF1D-4ABD-892E-54D5D7CDF81C}">
      <dsp:nvSpPr>
        <dsp:cNvPr id="0" name=""/>
        <dsp:cNvSpPr/>
      </dsp:nvSpPr>
      <dsp:spPr>
        <a:xfrm>
          <a:off x="2107701" y="438371"/>
          <a:ext cx="864100" cy="43514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Gases</a:t>
          </a:r>
        </a:p>
      </dsp:txBody>
      <dsp:txXfrm>
        <a:off x="2107701" y="438371"/>
        <a:ext cx="864100" cy="435145"/>
      </dsp:txXfrm>
    </dsp:sp>
    <dsp:sp modelId="{BF0BAB02-EAFC-4138-8450-30E81981F3BF}">
      <dsp:nvSpPr>
        <dsp:cNvPr id="0" name=""/>
        <dsp:cNvSpPr/>
      </dsp:nvSpPr>
      <dsp:spPr>
        <a:xfrm>
          <a:off x="1964" y="1207698"/>
          <a:ext cx="877642" cy="381707"/>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Ga</a:t>
          </a:r>
        </a:p>
      </dsp:txBody>
      <dsp:txXfrm>
        <a:off x="1964" y="1207698"/>
        <a:ext cx="877642" cy="381707"/>
      </dsp:txXfrm>
    </dsp:sp>
    <dsp:sp modelId="{227C3328-8F7D-4994-88F4-43203F5CB53D}">
      <dsp:nvSpPr>
        <dsp:cNvPr id="0" name=""/>
        <dsp:cNvSpPr/>
      </dsp:nvSpPr>
      <dsp:spPr>
        <a:xfrm>
          <a:off x="221375" y="1923589"/>
          <a:ext cx="1791122" cy="3394266"/>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Equipment for explosive atmospheres due to the presence of gas, </a:t>
          </a:r>
          <a:r>
            <a:rPr lang="en-US" sz="1600" kern="1200" dirty="0">
              <a:solidFill>
                <a:srgbClr val="FFFF00"/>
              </a:solidFill>
            </a:rPr>
            <a:t>with 'very high’ level of protection</a:t>
          </a:r>
          <a:r>
            <a:rPr lang="en-US" sz="1600" kern="1200" dirty="0"/>
            <a:t>, which is not a source of ignition in normal operation, or in case of expected failure or when subjected to a rare failure</a:t>
          </a:r>
        </a:p>
      </dsp:txBody>
      <dsp:txXfrm>
        <a:off x="221375" y="1923589"/>
        <a:ext cx="1791122" cy="3394266"/>
      </dsp:txXfrm>
    </dsp:sp>
    <dsp:sp modelId="{E3C80491-4BFF-4D2E-938D-D86A2030D98D}">
      <dsp:nvSpPr>
        <dsp:cNvPr id="0" name=""/>
        <dsp:cNvSpPr/>
      </dsp:nvSpPr>
      <dsp:spPr>
        <a:xfrm>
          <a:off x="2153574" y="1207698"/>
          <a:ext cx="772422" cy="414760"/>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Gb</a:t>
          </a:r>
        </a:p>
      </dsp:txBody>
      <dsp:txXfrm>
        <a:off x="2153574" y="1207698"/>
        <a:ext cx="772422" cy="414760"/>
      </dsp:txXfrm>
    </dsp:sp>
    <dsp:sp modelId="{3949274F-15ED-4B5B-A926-448D7AAF142B}">
      <dsp:nvSpPr>
        <dsp:cNvPr id="0" name=""/>
        <dsp:cNvSpPr/>
      </dsp:nvSpPr>
      <dsp:spPr>
        <a:xfrm>
          <a:off x="2346679" y="1956641"/>
          <a:ext cx="1812127" cy="3282347"/>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Equipment for use in explosive atmospheres due to the presence of gas, with a </a:t>
          </a:r>
          <a:r>
            <a:rPr lang="en-US" sz="1600" kern="1200" dirty="0">
              <a:solidFill>
                <a:srgbClr val="FFFF00"/>
              </a:solidFill>
            </a:rPr>
            <a:t>'high' level of protection</a:t>
          </a:r>
          <a:r>
            <a:rPr lang="en-US" sz="1600" kern="1200" dirty="0"/>
            <a:t> that is not the source of ignition in normal operation or when subject to expected malfunctions, although not on a regular basis</a:t>
          </a:r>
        </a:p>
      </dsp:txBody>
      <dsp:txXfrm>
        <a:off x="2346679" y="1956641"/>
        <a:ext cx="1812127" cy="3282347"/>
      </dsp:txXfrm>
    </dsp:sp>
    <dsp:sp modelId="{79B5340E-0B21-4032-8AA5-B0BD7342CCF7}">
      <dsp:nvSpPr>
        <dsp:cNvPr id="0" name=""/>
        <dsp:cNvSpPr/>
      </dsp:nvSpPr>
      <dsp:spPr>
        <a:xfrm>
          <a:off x="4330434" y="1207698"/>
          <a:ext cx="650223" cy="379941"/>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Gc</a:t>
          </a:r>
          <a:endParaRPr lang="en-US" sz="1600" kern="1200" dirty="0"/>
        </a:p>
      </dsp:txBody>
      <dsp:txXfrm>
        <a:off x="4330434" y="1207698"/>
        <a:ext cx="650223" cy="379941"/>
      </dsp:txXfrm>
    </dsp:sp>
    <dsp:sp modelId="{BA519C0B-499E-4CFF-B263-05CE13102AAB}">
      <dsp:nvSpPr>
        <dsp:cNvPr id="0" name=""/>
        <dsp:cNvSpPr/>
      </dsp:nvSpPr>
      <dsp:spPr>
        <a:xfrm>
          <a:off x="4492990" y="1921822"/>
          <a:ext cx="2439245" cy="3583405"/>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Equipment for use in explosive atmospheres due to the presence of gas, with </a:t>
          </a:r>
          <a:r>
            <a:rPr lang="en-US" sz="1600" kern="1200" dirty="0">
              <a:solidFill>
                <a:srgbClr val="FFFF00"/>
              </a:solidFill>
            </a:rPr>
            <a:t>a level of protection ‘increased</a:t>
          </a:r>
          <a:r>
            <a:rPr lang="en-US" sz="1600" kern="1200" dirty="0"/>
            <a:t>’ that is not a source of ignition in normal operation. It has some additional security measures in order to ensure that it remains a source of ignition not active in case of expected events on a regular basis (for example, the failure of a lamp).</a:t>
          </a:r>
        </a:p>
      </dsp:txBody>
      <dsp:txXfrm>
        <a:off x="4492990" y="1921822"/>
        <a:ext cx="2439245" cy="358340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4A1C8-76BC-4633-A25C-9D2B5F26CDF8}">
      <dsp:nvSpPr>
        <dsp:cNvPr id="0" name=""/>
        <dsp:cNvSpPr/>
      </dsp:nvSpPr>
      <dsp:spPr>
        <a:xfrm>
          <a:off x="4547416" y="1623144"/>
          <a:ext cx="91440" cy="1959093"/>
        </a:xfrm>
        <a:custGeom>
          <a:avLst/>
          <a:gdLst/>
          <a:ahLst/>
          <a:cxnLst/>
          <a:rect l="0" t="0" r="0" b="0"/>
          <a:pathLst>
            <a:path>
              <a:moveTo>
                <a:pt x="45720" y="0"/>
              </a:moveTo>
              <a:lnTo>
                <a:pt x="45720" y="1959093"/>
              </a:lnTo>
              <a:lnTo>
                <a:pt x="135601" y="195909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BA5A06-1E15-4C70-B184-E34EC0A789EE}">
      <dsp:nvSpPr>
        <dsp:cNvPr id="0" name=""/>
        <dsp:cNvSpPr/>
      </dsp:nvSpPr>
      <dsp:spPr>
        <a:xfrm>
          <a:off x="2567869" y="965048"/>
          <a:ext cx="2264950" cy="307963"/>
        </a:xfrm>
        <a:custGeom>
          <a:avLst/>
          <a:gdLst/>
          <a:ahLst/>
          <a:cxnLst/>
          <a:rect l="0" t="0" r="0" b="0"/>
          <a:pathLst>
            <a:path>
              <a:moveTo>
                <a:pt x="0" y="0"/>
              </a:moveTo>
              <a:lnTo>
                <a:pt x="0" y="153981"/>
              </a:lnTo>
              <a:lnTo>
                <a:pt x="2264950" y="153981"/>
              </a:lnTo>
              <a:lnTo>
                <a:pt x="2264950" y="30796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9D23FC-13C4-483A-84D0-28F9760823DF}">
      <dsp:nvSpPr>
        <dsp:cNvPr id="0" name=""/>
        <dsp:cNvSpPr/>
      </dsp:nvSpPr>
      <dsp:spPr>
        <a:xfrm>
          <a:off x="2280495" y="1655231"/>
          <a:ext cx="106773" cy="2016144"/>
        </a:xfrm>
        <a:custGeom>
          <a:avLst/>
          <a:gdLst/>
          <a:ahLst/>
          <a:cxnLst/>
          <a:rect l="0" t="0" r="0" b="0"/>
          <a:pathLst>
            <a:path>
              <a:moveTo>
                <a:pt x="0" y="0"/>
              </a:moveTo>
              <a:lnTo>
                <a:pt x="0" y="2016144"/>
              </a:lnTo>
              <a:lnTo>
                <a:pt x="106773" y="201614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945A7E-FBF3-4D7F-9AF3-081DECD4CF08}">
      <dsp:nvSpPr>
        <dsp:cNvPr id="0" name=""/>
        <dsp:cNvSpPr/>
      </dsp:nvSpPr>
      <dsp:spPr>
        <a:xfrm>
          <a:off x="2519503" y="965048"/>
          <a:ext cx="91440" cy="307963"/>
        </a:xfrm>
        <a:custGeom>
          <a:avLst/>
          <a:gdLst/>
          <a:ahLst/>
          <a:cxnLst/>
          <a:rect l="0" t="0" r="0" b="0"/>
          <a:pathLst>
            <a:path>
              <a:moveTo>
                <a:pt x="48365" y="0"/>
              </a:moveTo>
              <a:lnTo>
                <a:pt x="48365" y="153981"/>
              </a:lnTo>
              <a:lnTo>
                <a:pt x="45720" y="153981"/>
              </a:lnTo>
              <a:lnTo>
                <a:pt x="45720" y="30796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9A4E96-7901-4D3F-BF18-6EEBB5F1743F}">
      <dsp:nvSpPr>
        <dsp:cNvPr id="0" name=""/>
        <dsp:cNvSpPr/>
      </dsp:nvSpPr>
      <dsp:spPr>
        <a:xfrm>
          <a:off x="84192" y="1624772"/>
          <a:ext cx="121317" cy="1871943"/>
        </a:xfrm>
        <a:custGeom>
          <a:avLst/>
          <a:gdLst/>
          <a:ahLst/>
          <a:cxnLst/>
          <a:rect l="0" t="0" r="0" b="0"/>
          <a:pathLst>
            <a:path>
              <a:moveTo>
                <a:pt x="0" y="0"/>
              </a:moveTo>
              <a:lnTo>
                <a:pt x="0" y="1871943"/>
              </a:lnTo>
              <a:lnTo>
                <a:pt x="121317" y="187194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66BCB6-35DE-4839-9880-3D76464605FA}">
      <dsp:nvSpPr>
        <dsp:cNvPr id="0" name=""/>
        <dsp:cNvSpPr/>
      </dsp:nvSpPr>
      <dsp:spPr>
        <a:xfrm>
          <a:off x="407706" y="965048"/>
          <a:ext cx="2160162" cy="307963"/>
        </a:xfrm>
        <a:custGeom>
          <a:avLst/>
          <a:gdLst/>
          <a:ahLst/>
          <a:cxnLst/>
          <a:rect l="0" t="0" r="0" b="0"/>
          <a:pathLst>
            <a:path>
              <a:moveTo>
                <a:pt x="2160162" y="0"/>
              </a:moveTo>
              <a:lnTo>
                <a:pt x="2160162" y="153981"/>
              </a:lnTo>
              <a:lnTo>
                <a:pt x="0" y="153981"/>
              </a:lnTo>
              <a:lnTo>
                <a:pt x="0" y="30796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B8AA93-DF1D-4ABD-892E-54D5D7CDF81C}">
      <dsp:nvSpPr>
        <dsp:cNvPr id="0" name=""/>
        <dsp:cNvSpPr/>
      </dsp:nvSpPr>
      <dsp:spPr>
        <a:xfrm>
          <a:off x="2169716" y="564043"/>
          <a:ext cx="796305" cy="401004"/>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Dusts</a:t>
          </a:r>
        </a:p>
      </dsp:txBody>
      <dsp:txXfrm>
        <a:off x="2169716" y="564043"/>
        <a:ext cx="796305" cy="401004"/>
      </dsp:txXfrm>
    </dsp:sp>
    <dsp:sp modelId="{BF0BAB02-EAFC-4138-8450-30E81981F3BF}">
      <dsp:nvSpPr>
        <dsp:cNvPr id="0" name=""/>
        <dsp:cNvSpPr/>
      </dsp:nvSpPr>
      <dsp:spPr>
        <a:xfrm>
          <a:off x="3313" y="1273012"/>
          <a:ext cx="808784" cy="351760"/>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a:t>
          </a:r>
        </a:p>
      </dsp:txBody>
      <dsp:txXfrm>
        <a:off x="3313" y="1273012"/>
        <a:ext cx="808784" cy="351760"/>
      </dsp:txXfrm>
    </dsp:sp>
    <dsp:sp modelId="{227C3328-8F7D-4994-88F4-43203F5CB53D}">
      <dsp:nvSpPr>
        <dsp:cNvPr id="0" name=""/>
        <dsp:cNvSpPr/>
      </dsp:nvSpPr>
      <dsp:spPr>
        <a:xfrm>
          <a:off x="205510" y="1932735"/>
          <a:ext cx="1873795" cy="3127961"/>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Equipment for explosive atmospheres due to the presence of combustible dust, which has a </a:t>
          </a:r>
          <a:r>
            <a:rPr lang="en-US" sz="1600" kern="1200" dirty="0">
              <a:solidFill>
                <a:srgbClr val="FFFF00"/>
              </a:solidFill>
            </a:rPr>
            <a:t>level of protection 'very high</a:t>
          </a:r>
          <a:r>
            <a:rPr lang="en-US" sz="1600" kern="1200" dirty="0"/>
            <a:t>', and does not constitute a source of ignition in normal operation or when subject to rare failures.</a:t>
          </a:r>
        </a:p>
      </dsp:txBody>
      <dsp:txXfrm>
        <a:off x="205510" y="1932735"/>
        <a:ext cx="1873795" cy="3127961"/>
      </dsp:txXfrm>
    </dsp:sp>
    <dsp:sp modelId="{E3C80491-4BFF-4D2E-938D-D86A2030D98D}">
      <dsp:nvSpPr>
        <dsp:cNvPr id="0" name=""/>
        <dsp:cNvSpPr/>
      </dsp:nvSpPr>
      <dsp:spPr>
        <a:xfrm>
          <a:off x="2209313" y="1273012"/>
          <a:ext cx="711820" cy="382219"/>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Db</a:t>
          </a:r>
        </a:p>
      </dsp:txBody>
      <dsp:txXfrm>
        <a:off x="2209313" y="1273012"/>
        <a:ext cx="711820" cy="382219"/>
      </dsp:txXfrm>
    </dsp:sp>
    <dsp:sp modelId="{3949274F-15ED-4B5B-A926-448D7AAF142B}">
      <dsp:nvSpPr>
        <dsp:cNvPr id="0" name=""/>
        <dsp:cNvSpPr/>
      </dsp:nvSpPr>
      <dsp:spPr>
        <a:xfrm>
          <a:off x="2387268" y="1963194"/>
          <a:ext cx="1987785" cy="3416361"/>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Equipment for explosive atmospheres due to the presence of combustible dust, which has </a:t>
          </a:r>
          <a:r>
            <a:rPr lang="en-US" sz="1600" kern="1200" dirty="0">
              <a:solidFill>
                <a:srgbClr val="FFFF00"/>
              </a:solidFill>
            </a:rPr>
            <a:t>a level of protection 'high'. </a:t>
          </a:r>
          <a:r>
            <a:rPr lang="en-US" sz="1600" kern="1200" dirty="0"/>
            <a:t>It does not constitute a source of ignition in normal operation or when subject to expected failures, although not on a regular basis</a:t>
          </a:r>
        </a:p>
      </dsp:txBody>
      <dsp:txXfrm>
        <a:off x="2387268" y="1963194"/>
        <a:ext cx="1987785" cy="3416361"/>
      </dsp:txXfrm>
    </dsp:sp>
    <dsp:sp modelId="{79B5340E-0B21-4032-8AA5-B0BD7342CCF7}">
      <dsp:nvSpPr>
        <dsp:cNvPr id="0" name=""/>
        <dsp:cNvSpPr/>
      </dsp:nvSpPr>
      <dsp:spPr>
        <a:xfrm>
          <a:off x="4533215" y="1273012"/>
          <a:ext cx="599208" cy="350132"/>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Dc</a:t>
          </a:r>
        </a:p>
      </dsp:txBody>
      <dsp:txXfrm>
        <a:off x="4533215" y="1273012"/>
        <a:ext cx="599208" cy="350132"/>
      </dsp:txXfrm>
    </dsp:sp>
    <dsp:sp modelId="{BA519C0B-499E-4CFF-B263-05CE13102AAB}">
      <dsp:nvSpPr>
        <dsp:cNvPr id="0" name=""/>
        <dsp:cNvSpPr/>
      </dsp:nvSpPr>
      <dsp:spPr>
        <a:xfrm>
          <a:off x="4683017" y="1931107"/>
          <a:ext cx="2247868" cy="3302261"/>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Equipment for explosive atmospheres due to the presence of dust, with </a:t>
          </a:r>
          <a:r>
            <a:rPr lang="en-US" sz="1600" kern="1200" dirty="0">
              <a:solidFill>
                <a:srgbClr val="FFFF00"/>
              </a:solidFill>
            </a:rPr>
            <a:t>a level of protection 'increased</a:t>
          </a:r>
          <a:r>
            <a:rPr lang="en-US" sz="1600" kern="1200" dirty="0"/>
            <a:t>', which is not a source of ignition in normal operation. It may have additional protections in order to ensure that it remains inactive as a source of ignition in the case of regular and waited failure</a:t>
          </a:r>
        </a:p>
      </dsp:txBody>
      <dsp:txXfrm>
        <a:off x="4683017" y="1931107"/>
        <a:ext cx="2247868" cy="33022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39A21-EB2A-49FA-978E-21BB843045A2}">
      <dsp:nvSpPr>
        <dsp:cNvPr id="0" name=""/>
        <dsp:cNvSpPr/>
      </dsp:nvSpPr>
      <dsp:spPr>
        <a:xfrm>
          <a:off x="0" y="752328"/>
          <a:ext cx="7391400" cy="11844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3C2325-5A2A-488A-8BF1-88B8099E1602}">
      <dsp:nvSpPr>
        <dsp:cNvPr id="0" name=""/>
        <dsp:cNvSpPr/>
      </dsp:nvSpPr>
      <dsp:spPr>
        <a:xfrm>
          <a:off x="369570" y="58608"/>
          <a:ext cx="6562934" cy="13874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564" tIns="0" rIns="195564" bIns="0" numCol="1" spcCol="1270" anchor="ctr" anchorCtr="0">
          <a:noAutofit/>
        </a:bodyPr>
        <a:lstStyle/>
        <a:p>
          <a:pPr marL="0" lvl="0" indent="0" algn="l" defTabSz="889000">
            <a:lnSpc>
              <a:spcPct val="90000"/>
            </a:lnSpc>
            <a:spcBef>
              <a:spcPct val="0"/>
            </a:spcBef>
            <a:spcAft>
              <a:spcPct val="35000"/>
            </a:spcAft>
            <a:buNone/>
          </a:pPr>
          <a:r>
            <a:rPr lang="en-US" sz="2000" b="0" kern="1200" dirty="0"/>
            <a:t>Ingress protection ratings or IP ratings, refer to the level of protection offered by an electrical enclosure, against solids and liquids.</a:t>
          </a:r>
        </a:p>
      </dsp:txBody>
      <dsp:txXfrm>
        <a:off x="437299" y="126337"/>
        <a:ext cx="6427476" cy="1251982"/>
      </dsp:txXfrm>
    </dsp:sp>
    <dsp:sp modelId="{E4F205C8-C09D-4C0B-B3E4-46963DD5E6E0}">
      <dsp:nvSpPr>
        <dsp:cNvPr id="0" name=""/>
        <dsp:cNvSpPr/>
      </dsp:nvSpPr>
      <dsp:spPr>
        <a:xfrm>
          <a:off x="0" y="2884248"/>
          <a:ext cx="7391400" cy="1184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FA7F0C-2A7A-4200-B925-E59AD2E108D0}">
      <dsp:nvSpPr>
        <dsp:cNvPr id="0" name=""/>
        <dsp:cNvSpPr/>
      </dsp:nvSpPr>
      <dsp:spPr>
        <a:xfrm>
          <a:off x="369570" y="2190528"/>
          <a:ext cx="6499450" cy="13874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564" tIns="0" rIns="195564" bIns="0" numCol="1" spcCol="1270" anchor="ctr" anchorCtr="0">
          <a:noAutofit/>
        </a:bodyPr>
        <a:lstStyle/>
        <a:p>
          <a:pPr marL="0" lvl="0" indent="0" algn="l" defTabSz="889000">
            <a:lnSpc>
              <a:spcPct val="90000"/>
            </a:lnSpc>
            <a:spcBef>
              <a:spcPct val="0"/>
            </a:spcBef>
            <a:spcAft>
              <a:spcPct val="35000"/>
            </a:spcAft>
            <a:buNone/>
          </a:pPr>
          <a:r>
            <a:rPr lang="en-US" sz="2000" kern="1200" dirty="0"/>
            <a:t>IP ratings are defined by the international standard EN 60529 (British Standard BS EN 60529:1992)</a:t>
          </a:r>
        </a:p>
      </dsp:txBody>
      <dsp:txXfrm>
        <a:off x="437299" y="2258257"/>
        <a:ext cx="6363992" cy="1251982"/>
      </dsp:txXfrm>
    </dsp:sp>
    <dsp:sp modelId="{08AB378E-EB7D-4CBF-8846-587568C87C21}">
      <dsp:nvSpPr>
        <dsp:cNvPr id="0" name=""/>
        <dsp:cNvSpPr/>
      </dsp:nvSpPr>
      <dsp:spPr>
        <a:xfrm>
          <a:off x="0" y="5016168"/>
          <a:ext cx="7391400" cy="11844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DF145-D905-47D2-9684-7E58BE0FF4D3}">
      <dsp:nvSpPr>
        <dsp:cNvPr id="0" name=""/>
        <dsp:cNvSpPr/>
      </dsp:nvSpPr>
      <dsp:spPr>
        <a:xfrm>
          <a:off x="369570" y="4322448"/>
          <a:ext cx="6366892" cy="13874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564" tIns="0" rIns="195564" bIns="0" numCol="1" spcCol="1270" anchor="ctr" anchorCtr="0">
          <a:noAutofit/>
        </a:bodyPr>
        <a:lstStyle/>
        <a:p>
          <a:pPr marL="0" lvl="0" indent="0" algn="l" defTabSz="889000">
            <a:lnSpc>
              <a:spcPct val="90000"/>
            </a:lnSpc>
            <a:spcBef>
              <a:spcPct val="0"/>
            </a:spcBef>
            <a:spcAft>
              <a:spcPct val="35000"/>
            </a:spcAft>
            <a:buNone/>
          </a:pPr>
          <a:r>
            <a:rPr lang="en-US" sz="2000" kern="1200" dirty="0"/>
            <a:t>This standard defines levels of sealing effectiveness against “ingress” i.e. intrusion from foreign bodies such as tools, dirt and liquid water.</a:t>
          </a:r>
        </a:p>
      </dsp:txBody>
      <dsp:txXfrm>
        <a:off x="437299" y="4390177"/>
        <a:ext cx="6231434" cy="12519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97F0E-9A72-4524-A020-E9579D9C6BA8}">
      <dsp:nvSpPr>
        <dsp:cNvPr id="0" name=""/>
        <dsp:cNvSpPr/>
      </dsp:nvSpPr>
      <dsp:spPr>
        <a:xfrm>
          <a:off x="912961" y="685797"/>
          <a:ext cx="5263038" cy="5311298"/>
        </a:xfrm>
        <a:prstGeom prst="triangle">
          <a:avLst/>
        </a:prstGeom>
        <a:gradFill rotWithShape="0">
          <a:gsLst>
            <a:gs pos="0">
              <a:schemeClr val="accent6">
                <a:alpha val="90000"/>
                <a:hueOff val="0"/>
                <a:satOff val="0"/>
                <a:lumOff val="0"/>
                <a:alphaOff val="0"/>
                <a:shade val="51000"/>
                <a:satMod val="130000"/>
              </a:schemeClr>
            </a:gs>
            <a:gs pos="80000">
              <a:schemeClr val="accent6">
                <a:alpha val="90000"/>
                <a:hueOff val="0"/>
                <a:satOff val="0"/>
                <a:lumOff val="0"/>
                <a:alphaOff val="0"/>
                <a:shade val="93000"/>
                <a:satMod val="130000"/>
              </a:schemeClr>
            </a:gs>
            <a:gs pos="100000">
              <a:schemeClr val="accent6">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65BD9B5-E1C9-47E0-927F-EA9333BEFBA7}">
      <dsp:nvSpPr>
        <dsp:cNvPr id="0" name=""/>
        <dsp:cNvSpPr/>
      </dsp:nvSpPr>
      <dsp:spPr>
        <a:xfrm>
          <a:off x="312845" y="1252869"/>
          <a:ext cx="6307401" cy="2458211"/>
        </a:xfrm>
        <a:prstGeom prst="roundRect">
          <a:avLst/>
        </a:prstGeom>
        <a:solidFill>
          <a:schemeClr val="lt1">
            <a:alpha val="90000"/>
            <a:hueOff val="0"/>
            <a:satOff val="0"/>
            <a:lumOff val="0"/>
            <a:alphaOff val="0"/>
          </a:schemeClr>
        </a:solidFill>
        <a:ln w="9525" cap="flat" cmpd="sng" algn="ctr">
          <a:solidFill>
            <a:schemeClr val="accent6">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IP65   =  First Digit – Solids</a:t>
          </a:r>
        </a:p>
        <a:p>
          <a:pPr marL="228600" lvl="1" indent="-228600" algn="l" defTabSz="889000">
            <a:lnSpc>
              <a:spcPct val="90000"/>
            </a:lnSpc>
            <a:spcBef>
              <a:spcPct val="0"/>
            </a:spcBef>
            <a:spcAft>
              <a:spcPct val="15000"/>
            </a:spcAft>
            <a:buChar char="•"/>
          </a:pPr>
          <a:r>
            <a:rPr lang="en-US" sz="2000" kern="1200" dirty="0"/>
            <a:t>The first digit indicates the level of protection that the enclosure provides against the ingress of solid foreign objects, from tools or fingers that could be hazardous if they came into contact with electrical conductors or moving parts, to airborne dirt and dust that could damage circuitry</a:t>
          </a:r>
        </a:p>
      </dsp:txBody>
      <dsp:txXfrm>
        <a:off x="432845" y="1372869"/>
        <a:ext cx="6067401" cy="2218211"/>
      </dsp:txXfrm>
    </dsp:sp>
    <dsp:sp modelId="{881B8BF4-41C7-48B8-939D-B560C75146E1}">
      <dsp:nvSpPr>
        <dsp:cNvPr id="0" name=""/>
        <dsp:cNvSpPr/>
      </dsp:nvSpPr>
      <dsp:spPr>
        <a:xfrm>
          <a:off x="536546" y="3966720"/>
          <a:ext cx="6172841" cy="1649354"/>
        </a:xfrm>
        <a:prstGeom prst="roundRect">
          <a:avLst/>
        </a:prstGeom>
        <a:solidFill>
          <a:schemeClr val="lt1">
            <a:alpha val="90000"/>
            <a:hueOff val="0"/>
            <a:satOff val="0"/>
            <a:lumOff val="0"/>
            <a:alphaOff val="0"/>
          </a:schemeClr>
        </a:solidFill>
        <a:ln w="9525" cap="flat" cmpd="sng" algn="ctr">
          <a:solidFill>
            <a:schemeClr val="accent6">
              <a:alpha val="90000"/>
              <a:hueOff val="0"/>
              <a:satOff val="0"/>
              <a:lumOff val="0"/>
              <a:alpha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IP65   =  Second Digit – Liquids</a:t>
          </a:r>
        </a:p>
        <a:p>
          <a:pPr marL="228600" lvl="1" indent="-228600" algn="l" defTabSz="889000">
            <a:lnSpc>
              <a:spcPct val="90000"/>
            </a:lnSpc>
            <a:spcBef>
              <a:spcPct val="0"/>
            </a:spcBef>
            <a:spcAft>
              <a:spcPct val="15000"/>
            </a:spcAft>
            <a:buChar char="•"/>
          </a:pPr>
          <a:r>
            <a:rPr lang="en-US" sz="2000" kern="1200" dirty="0"/>
            <a:t>The second digit defines the protection of the equipment inside the enclosure against various forms of moisture (drips, sprays, submersion </a:t>
          </a:r>
          <a:r>
            <a:rPr lang="en-US" sz="2000" kern="1200" dirty="0" err="1"/>
            <a:t>etc</a:t>
          </a:r>
          <a:r>
            <a:rPr lang="en-US" sz="2000" kern="1200" dirty="0"/>
            <a:t> )</a:t>
          </a:r>
        </a:p>
      </dsp:txBody>
      <dsp:txXfrm>
        <a:off x="617061" y="4047235"/>
        <a:ext cx="6011811" cy="14883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137C3-1472-47A5-84AA-0EAE40BFD88C}">
      <dsp:nvSpPr>
        <dsp:cNvPr id="0" name=""/>
        <dsp:cNvSpPr/>
      </dsp:nvSpPr>
      <dsp:spPr>
        <a:xfrm>
          <a:off x="-8613296" y="-1540406"/>
          <a:ext cx="10365886" cy="11158008"/>
        </a:xfrm>
        <a:prstGeom prst="blockArc">
          <a:avLst>
            <a:gd name="adj1" fmla="val 18900000"/>
            <a:gd name="adj2" fmla="val 2700000"/>
            <a:gd name="adj3" fmla="val 20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7F6DE6-7707-4E51-B42A-B793BB447335}">
      <dsp:nvSpPr>
        <dsp:cNvPr id="0" name=""/>
        <dsp:cNvSpPr/>
      </dsp:nvSpPr>
      <dsp:spPr>
        <a:xfrm>
          <a:off x="1461938" y="1359"/>
          <a:ext cx="12024202" cy="799272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3192" tIns="45720" rIns="45720" bIns="45720" numCol="1" spcCol="1270" anchor="t" anchorCtr="0">
          <a:noAutofit/>
        </a:bodyPr>
        <a:lstStyle/>
        <a:p>
          <a:pPr marL="0" lvl="0" indent="0" algn="l" defTabSz="800100">
            <a:lnSpc>
              <a:spcPct val="90000"/>
            </a:lnSpc>
            <a:spcBef>
              <a:spcPct val="0"/>
            </a:spcBef>
            <a:spcAft>
              <a:spcPct val="35000"/>
            </a:spcAft>
            <a:buNone/>
          </a:pPr>
          <a:r>
            <a:rPr lang="en-US" sz="1800" b="1" u="sng" kern="1200" dirty="0">
              <a:solidFill>
                <a:srgbClr val="FF0000"/>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rPr>
            <a:t> Areas under ZONE 2 in RGT &amp; Bridge plant :</a:t>
          </a:r>
        </a:p>
        <a:p>
          <a:pPr marL="114300" lvl="1" indent="-114300" algn="l" defTabSz="622300">
            <a:lnSpc>
              <a:spcPct val="90000"/>
            </a:lnSpc>
            <a:spcBef>
              <a:spcPct val="0"/>
            </a:spcBef>
            <a:spcAft>
              <a:spcPct val="15000"/>
            </a:spcAft>
            <a:buFont typeface="+mj-lt"/>
            <a:buAutoNum type="arabicPeriod"/>
          </a:pPr>
          <a:r>
            <a:rPr lang="en-US" sz="1400" kern="1200" dirty="0"/>
            <a:t>Stabilized Condensate Storage Tank (14) : (Area outside 1000m</a:t>
          </a:r>
          <a:r>
            <a:rPr lang="en-US" sz="1400" kern="1200" baseline="30000" dirty="0"/>
            <a:t>3</a:t>
          </a:r>
          <a:r>
            <a:rPr lang="en-US" sz="1400" kern="1200" dirty="0"/>
            <a:t>)</a:t>
          </a:r>
        </a:p>
        <a:p>
          <a:pPr marL="114300" lvl="1" indent="-114300" algn="l" defTabSz="622300">
            <a:lnSpc>
              <a:spcPct val="90000"/>
            </a:lnSpc>
            <a:spcBef>
              <a:spcPct val="0"/>
            </a:spcBef>
            <a:spcAft>
              <a:spcPct val="15000"/>
            </a:spcAft>
            <a:buFont typeface="+mj-lt"/>
            <a:buAutoNum type="arabicPeriod"/>
          </a:pPr>
          <a:r>
            <a:rPr lang="en-US" sz="1400" kern="1200" dirty="0"/>
            <a:t> Instrument Air Receiver – 3 (10 m</a:t>
          </a:r>
          <a:r>
            <a:rPr lang="en-US" sz="1400" kern="1200" baseline="30000" dirty="0"/>
            <a:t>3</a:t>
          </a:r>
          <a:r>
            <a:rPr lang="en-US" sz="1400" kern="1200" dirty="0"/>
            <a:t>) : Base rind OD(outer diameter) 1780mm</a:t>
          </a:r>
        </a:p>
        <a:p>
          <a:pPr marL="114300" lvl="1" indent="-114300" algn="l" defTabSz="622300">
            <a:lnSpc>
              <a:spcPct val="90000"/>
            </a:lnSpc>
            <a:spcBef>
              <a:spcPct val="0"/>
            </a:spcBef>
            <a:spcAft>
              <a:spcPct val="15000"/>
            </a:spcAft>
            <a:buFont typeface="+mj-lt"/>
            <a:buAutoNum type="arabicPeriod"/>
          </a:pPr>
          <a:r>
            <a:rPr lang="en-US" sz="1400" kern="1200" dirty="0"/>
            <a:t>Pumps (15) : P-4200-A/B ( Radius = 16000 )</a:t>
          </a:r>
        </a:p>
        <a:p>
          <a:pPr marL="114300" lvl="1" indent="-114300" algn="l" defTabSz="622300">
            <a:lnSpc>
              <a:spcPct val="90000"/>
            </a:lnSpc>
            <a:spcBef>
              <a:spcPct val="0"/>
            </a:spcBef>
            <a:spcAft>
              <a:spcPct val="15000"/>
            </a:spcAft>
            <a:buFont typeface="+mj-lt"/>
            <a:buAutoNum type="arabicPeriod"/>
          </a:pPr>
          <a:r>
            <a:rPr lang="en-US" sz="1400" kern="1200" dirty="0"/>
            <a:t>Refrigeration Condensers Coolers Package Coolers (4)</a:t>
          </a:r>
        </a:p>
        <a:p>
          <a:pPr marL="114300" lvl="1" indent="-114300" algn="l" defTabSz="622300">
            <a:lnSpc>
              <a:spcPct val="90000"/>
            </a:lnSpc>
            <a:spcBef>
              <a:spcPct val="0"/>
            </a:spcBef>
            <a:spcAft>
              <a:spcPct val="15000"/>
            </a:spcAft>
            <a:buFont typeface="+mj-lt"/>
            <a:buAutoNum type="arabicPeriod"/>
          </a:pPr>
          <a:r>
            <a:rPr lang="en-US" sz="1400" kern="1200" dirty="0"/>
            <a:t>Cond. KOD</a:t>
          </a:r>
        </a:p>
        <a:p>
          <a:pPr marL="114300" lvl="1" indent="-114300" algn="l" defTabSz="622300">
            <a:lnSpc>
              <a:spcPct val="90000"/>
            </a:lnSpc>
            <a:spcBef>
              <a:spcPct val="0"/>
            </a:spcBef>
            <a:spcAft>
              <a:spcPct val="15000"/>
            </a:spcAft>
            <a:buFont typeface="+mj-lt"/>
            <a:buAutoNum type="arabicPeriod"/>
          </a:pPr>
          <a:r>
            <a:rPr lang="en-US" sz="1400" kern="1200" dirty="0"/>
            <a:t>LPS/UPS Skid-2 (6)</a:t>
          </a:r>
        </a:p>
        <a:p>
          <a:pPr marL="114300" lvl="1" indent="-114300" algn="l" defTabSz="622300">
            <a:lnSpc>
              <a:spcPct val="90000"/>
            </a:lnSpc>
            <a:spcBef>
              <a:spcPct val="0"/>
            </a:spcBef>
            <a:spcAft>
              <a:spcPct val="15000"/>
            </a:spcAft>
            <a:buFont typeface="+mj-lt"/>
            <a:buAutoNum type="arabicPeriod"/>
          </a:pPr>
          <a:r>
            <a:rPr lang="en-US" sz="1400" kern="1200" dirty="0"/>
            <a:t>EG Skid -1/2 (9)</a:t>
          </a:r>
        </a:p>
        <a:p>
          <a:pPr marL="114300" lvl="1" indent="-114300" algn="l" defTabSz="622300">
            <a:lnSpc>
              <a:spcPct val="90000"/>
            </a:lnSpc>
            <a:spcBef>
              <a:spcPct val="0"/>
            </a:spcBef>
            <a:spcAft>
              <a:spcPct val="15000"/>
            </a:spcAft>
            <a:buFont typeface="+mj-lt"/>
            <a:buAutoNum type="arabicPeriod"/>
          </a:pPr>
          <a:r>
            <a:rPr lang="en-US" sz="1400" kern="1200" dirty="0"/>
            <a:t>Heat Exchanger – 1/2</a:t>
          </a:r>
        </a:p>
        <a:p>
          <a:pPr marL="114300" lvl="1" indent="-114300" algn="l" defTabSz="622300">
            <a:lnSpc>
              <a:spcPct val="90000"/>
            </a:lnSpc>
            <a:spcBef>
              <a:spcPct val="0"/>
            </a:spcBef>
            <a:spcAft>
              <a:spcPct val="15000"/>
            </a:spcAft>
            <a:buFont typeface="+mj-lt"/>
            <a:buAutoNum type="arabicPeriod"/>
          </a:pPr>
          <a:r>
            <a:rPr lang="en-US" sz="1400" kern="1200" dirty="0"/>
            <a:t>NGL Coolers (7) </a:t>
          </a:r>
        </a:p>
        <a:p>
          <a:pPr marL="114300" lvl="1" indent="-114300" algn="l" defTabSz="622300">
            <a:lnSpc>
              <a:spcPct val="90000"/>
            </a:lnSpc>
            <a:spcBef>
              <a:spcPct val="0"/>
            </a:spcBef>
            <a:spcAft>
              <a:spcPct val="15000"/>
            </a:spcAft>
            <a:buFont typeface="+mj-lt"/>
            <a:buAutoNum type="arabicPeriod"/>
          </a:pPr>
          <a:r>
            <a:rPr lang="en-US" sz="1400" kern="1200" dirty="0"/>
            <a:t>Glycol Drain Slump (17)</a:t>
          </a:r>
        </a:p>
        <a:p>
          <a:pPr marL="114300" lvl="1" indent="-114300" algn="l" defTabSz="622300">
            <a:lnSpc>
              <a:spcPct val="90000"/>
            </a:lnSpc>
            <a:spcBef>
              <a:spcPct val="0"/>
            </a:spcBef>
            <a:spcAft>
              <a:spcPct val="15000"/>
            </a:spcAft>
            <a:buFont typeface="+mj-lt"/>
            <a:buAutoNum type="arabicPeriod"/>
          </a:pPr>
          <a:r>
            <a:rPr lang="en-US" sz="1400" kern="1200" dirty="0"/>
            <a:t>Stabilizer Tower (8)</a:t>
          </a:r>
        </a:p>
        <a:p>
          <a:pPr marL="114300" lvl="1" indent="-114300" algn="l" defTabSz="622300">
            <a:lnSpc>
              <a:spcPct val="90000"/>
            </a:lnSpc>
            <a:spcBef>
              <a:spcPct val="0"/>
            </a:spcBef>
            <a:spcAft>
              <a:spcPct val="15000"/>
            </a:spcAft>
            <a:buFont typeface="+mj-lt"/>
            <a:buAutoNum type="arabicPeriod"/>
          </a:pPr>
          <a:r>
            <a:rPr lang="en-US" sz="1400" kern="1200" dirty="0"/>
            <a:t>Glycol Tank (27)</a:t>
          </a:r>
        </a:p>
        <a:p>
          <a:pPr marL="114300" lvl="1" indent="-114300" algn="l" defTabSz="622300">
            <a:lnSpc>
              <a:spcPct val="90000"/>
            </a:lnSpc>
            <a:spcBef>
              <a:spcPct val="0"/>
            </a:spcBef>
            <a:spcAft>
              <a:spcPct val="15000"/>
            </a:spcAft>
            <a:buFont typeface="+mj-lt"/>
            <a:buAutoNum type="arabicPeriod"/>
          </a:pPr>
          <a:r>
            <a:rPr lang="en-US" sz="1400" kern="1200" dirty="0" err="1"/>
            <a:t>Methonal</a:t>
          </a:r>
          <a:r>
            <a:rPr lang="en-US" sz="1400" kern="1200" dirty="0"/>
            <a:t> Day Tank (23)</a:t>
          </a:r>
        </a:p>
        <a:p>
          <a:pPr marL="114300" lvl="1" indent="-114300" algn="l" defTabSz="622300">
            <a:lnSpc>
              <a:spcPct val="90000"/>
            </a:lnSpc>
            <a:spcBef>
              <a:spcPct val="0"/>
            </a:spcBef>
            <a:spcAft>
              <a:spcPct val="15000"/>
            </a:spcAft>
            <a:buFont typeface="+mj-lt"/>
            <a:buAutoNum type="arabicPeriod"/>
          </a:pPr>
          <a:r>
            <a:rPr lang="en-US" sz="1400" kern="1200" dirty="0"/>
            <a:t>Cond Stab CPE -1/2 : 2500 BPD (34)</a:t>
          </a:r>
        </a:p>
        <a:p>
          <a:pPr marL="114300" lvl="1" indent="-114300" algn="l" defTabSz="622300">
            <a:lnSpc>
              <a:spcPct val="90000"/>
            </a:lnSpc>
            <a:spcBef>
              <a:spcPct val="0"/>
            </a:spcBef>
            <a:spcAft>
              <a:spcPct val="15000"/>
            </a:spcAft>
            <a:buFont typeface="+mj-lt"/>
            <a:buAutoNum type="arabicPeriod"/>
          </a:pPr>
          <a:r>
            <a:rPr lang="en-US" sz="1400" kern="1200"/>
            <a:t>CPE Cooler -1 (36)</a:t>
          </a:r>
          <a:endParaRPr lang="en-US" sz="1400" kern="1200" dirty="0"/>
        </a:p>
        <a:p>
          <a:pPr marL="114300" lvl="1" indent="-114300" algn="l" defTabSz="622300">
            <a:lnSpc>
              <a:spcPct val="90000"/>
            </a:lnSpc>
            <a:spcBef>
              <a:spcPct val="0"/>
            </a:spcBef>
            <a:spcAft>
              <a:spcPct val="15000"/>
            </a:spcAft>
            <a:buFont typeface="+mj-lt"/>
            <a:buAutoNum type="arabicPeriod"/>
          </a:pPr>
          <a:r>
            <a:rPr lang="en-US" sz="1400" kern="1200"/>
            <a:t>Stab Skid with cooler &amp; tower 5000 BPD (37)</a:t>
          </a:r>
          <a:endParaRPr lang="en-US" sz="1400" kern="1200" dirty="0"/>
        </a:p>
        <a:p>
          <a:pPr marL="114300" lvl="1" indent="-114300" algn="l" defTabSz="622300">
            <a:lnSpc>
              <a:spcPct val="90000"/>
            </a:lnSpc>
            <a:spcBef>
              <a:spcPct val="0"/>
            </a:spcBef>
            <a:spcAft>
              <a:spcPct val="15000"/>
            </a:spcAft>
            <a:buFont typeface="+mj-lt"/>
            <a:buAutoNum type="arabicPeriod"/>
          </a:pPr>
          <a:r>
            <a:rPr lang="en-US" sz="1400" kern="1200" dirty="0"/>
            <a:t>Hot Oil Package Foundation (10)</a:t>
          </a:r>
        </a:p>
        <a:p>
          <a:pPr marL="114300" lvl="1" indent="-114300" algn="l" defTabSz="622300">
            <a:lnSpc>
              <a:spcPct val="90000"/>
            </a:lnSpc>
            <a:spcBef>
              <a:spcPct val="0"/>
            </a:spcBef>
            <a:spcAft>
              <a:spcPct val="15000"/>
            </a:spcAft>
            <a:buFont typeface="+mj-lt"/>
            <a:buAutoNum type="arabicPeriod"/>
          </a:pPr>
          <a:r>
            <a:rPr lang="en-US" sz="1400" kern="1200" dirty="0"/>
            <a:t>Export Gas Compressor -1/2/3 &amp; cooler (29)</a:t>
          </a:r>
        </a:p>
        <a:p>
          <a:pPr marL="114300" lvl="1" indent="-114300" algn="l" defTabSz="622300">
            <a:lnSpc>
              <a:spcPct val="90000"/>
            </a:lnSpc>
            <a:spcBef>
              <a:spcPct val="0"/>
            </a:spcBef>
            <a:spcAft>
              <a:spcPct val="15000"/>
            </a:spcAft>
            <a:buFont typeface="+mj-lt"/>
            <a:buAutoNum type="arabicPeriod"/>
          </a:pPr>
          <a:r>
            <a:rPr lang="en-US" sz="1400" kern="1200"/>
            <a:t>Refrigeration compressors skid-1/2 (3)</a:t>
          </a:r>
          <a:endParaRPr lang="en-US" sz="1400" kern="1200" dirty="0"/>
        </a:p>
        <a:p>
          <a:pPr marL="114300" lvl="1" indent="-114300" algn="l" defTabSz="622300">
            <a:lnSpc>
              <a:spcPct val="90000"/>
            </a:lnSpc>
            <a:spcBef>
              <a:spcPct val="0"/>
            </a:spcBef>
            <a:spcAft>
              <a:spcPct val="15000"/>
            </a:spcAft>
            <a:buFont typeface="+mj-lt"/>
            <a:buAutoNum type="arabicPeriod"/>
          </a:pPr>
          <a:r>
            <a:rPr lang="en-US" sz="1400" kern="1200"/>
            <a:t>Refrigeration Vessel Skid (5)</a:t>
          </a:r>
          <a:endParaRPr lang="en-US" sz="1400" kern="1200" dirty="0"/>
        </a:p>
        <a:p>
          <a:pPr marL="114300" lvl="1" indent="-114300" algn="l" defTabSz="622300">
            <a:lnSpc>
              <a:spcPct val="90000"/>
            </a:lnSpc>
            <a:spcBef>
              <a:spcPct val="0"/>
            </a:spcBef>
            <a:spcAft>
              <a:spcPct val="15000"/>
            </a:spcAft>
            <a:buFont typeface="+mj-lt"/>
            <a:buAutoNum type="arabicPeriod"/>
          </a:pPr>
          <a:r>
            <a:rPr lang="en-US" sz="1400" kern="1200"/>
            <a:t>Refrigeration Suction Scrubber (2)</a:t>
          </a:r>
          <a:endParaRPr lang="en-US" sz="1400" kern="1200" dirty="0"/>
        </a:p>
        <a:p>
          <a:pPr marL="114300" lvl="1" indent="-114300" algn="l" defTabSz="622300">
            <a:lnSpc>
              <a:spcPct val="90000"/>
            </a:lnSpc>
            <a:spcBef>
              <a:spcPct val="0"/>
            </a:spcBef>
            <a:spcAft>
              <a:spcPct val="15000"/>
            </a:spcAft>
            <a:buFont typeface="+mj-lt"/>
            <a:buAutoNum type="arabicPeriod"/>
          </a:pPr>
          <a:r>
            <a:rPr lang="en-US" sz="1400" kern="1200"/>
            <a:t>Fuel Gas Skid (1)</a:t>
          </a:r>
          <a:endParaRPr lang="en-US" sz="1400" kern="1200" dirty="0"/>
        </a:p>
        <a:p>
          <a:pPr marL="114300" lvl="1" indent="-114300" algn="l" defTabSz="622300">
            <a:lnSpc>
              <a:spcPct val="90000"/>
            </a:lnSpc>
            <a:spcBef>
              <a:spcPct val="0"/>
            </a:spcBef>
            <a:spcAft>
              <a:spcPct val="15000"/>
            </a:spcAft>
            <a:buFont typeface="+mj-lt"/>
            <a:buAutoNum type="arabicPeriod"/>
          </a:pPr>
          <a:r>
            <a:rPr lang="en-US" sz="1400" kern="1200"/>
            <a:t>Off gas compressor-1/2/3/4 (31)</a:t>
          </a:r>
          <a:endParaRPr lang="en-US" sz="1400" kern="1200" dirty="0"/>
        </a:p>
        <a:p>
          <a:pPr marL="114300" lvl="1" indent="-114300" algn="l" defTabSz="622300">
            <a:lnSpc>
              <a:spcPct val="90000"/>
            </a:lnSpc>
            <a:spcBef>
              <a:spcPct val="0"/>
            </a:spcBef>
            <a:spcAft>
              <a:spcPct val="15000"/>
            </a:spcAft>
            <a:buFont typeface="+mj-lt"/>
            <a:buAutoNum type="arabicPeriod"/>
          </a:pPr>
          <a:r>
            <a:rPr lang="en-US" sz="1400" kern="1200" dirty="0"/>
            <a:t>Refrigeration Condensers coolers package</a:t>
          </a:r>
        </a:p>
        <a:p>
          <a:pPr marL="114300" lvl="1" indent="-114300" algn="l" defTabSz="622300">
            <a:lnSpc>
              <a:spcPct val="90000"/>
            </a:lnSpc>
            <a:spcBef>
              <a:spcPct val="0"/>
            </a:spcBef>
            <a:spcAft>
              <a:spcPct val="15000"/>
            </a:spcAft>
            <a:buFont typeface="+mj-lt"/>
            <a:buAutoNum type="arabicPeriod"/>
          </a:pPr>
          <a:r>
            <a:rPr lang="en-US" sz="1400" kern="1200"/>
            <a:t>Instrument Air Receiver -2 (8 m</a:t>
          </a:r>
          <a:r>
            <a:rPr lang="en-US" sz="1400" kern="1200" baseline="30000"/>
            <a:t>3</a:t>
          </a:r>
          <a:r>
            <a:rPr lang="en-US" sz="1400" kern="1200"/>
            <a:t>) : Base Ring OD 1560 mm</a:t>
          </a:r>
          <a:endParaRPr lang="en-US" sz="1400" kern="1200" dirty="0"/>
        </a:p>
        <a:p>
          <a:pPr marL="114300" lvl="1" indent="-114300" algn="l" defTabSz="622300">
            <a:lnSpc>
              <a:spcPct val="90000"/>
            </a:lnSpc>
            <a:spcBef>
              <a:spcPct val="0"/>
            </a:spcBef>
            <a:spcAft>
              <a:spcPct val="15000"/>
            </a:spcAft>
            <a:buFont typeface="+mj-lt"/>
            <a:buAutoNum type="arabicPeriod"/>
          </a:pPr>
          <a:r>
            <a:rPr lang="en-US" sz="1400" kern="1200" dirty="0"/>
            <a:t>Export Gas Compressor – 1 (Temporary - 30)</a:t>
          </a:r>
        </a:p>
        <a:p>
          <a:pPr marL="114300" lvl="1" indent="-114300" algn="l" defTabSz="622300">
            <a:lnSpc>
              <a:spcPct val="90000"/>
            </a:lnSpc>
            <a:spcBef>
              <a:spcPct val="0"/>
            </a:spcBef>
            <a:spcAft>
              <a:spcPct val="15000"/>
            </a:spcAft>
            <a:buFont typeface="+mj-lt"/>
            <a:buAutoNum type="arabicPeriod"/>
          </a:pPr>
          <a:r>
            <a:rPr lang="en-US" sz="1400" kern="1200" dirty="0"/>
            <a:t>Closed drain skid (28)</a:t>
          </a:r>
        </a:p>
        <a:p>
          <a:pPr marL="114300" lvl="1" indent="-114300" algn="l" defTabSz="622300">
            <a:lnSpc>
              <a:spcPct val="90000"/>
            </a:lnSpc>
            <a:spcBef>
              <a:spcPct val="0"/>
            </a:spcBef>
            <a:spcAft>
              <a:spcPct val="15000"/>
            </a:spcAft>
            <a:buFont typeface="+mj-lt"/>
            <a:buAutoNum type="arabicPeriod"/>
          </a:pPr>
          <a:r>
            <a:rPr lang="en-US" sz="1400" kern="1200" dirty="0" err="1"/>
            <a:t>Unstabilised</a:t>
          </a:r>
          <a:r>
            <a:rPr lang="en-US" sz="1400" kern="1200" dirty="0"/>
            <a:t> Cond. Buffer Vessel (21 &amp; 22)</a:t>
          </a:r>
        </a:p>
        <a:p>
          <a:pPr marL="114300" lvl="1" indent="-114300" algn="l" defTabSz="622300">
            <a:lnSpc>
              <a:spcPct val="90000"/>
            </a:lnSpc>
            <a:spcBef>
              <a:spcPct val="0"/>
            </a:spcBef>
            <a:spcAft>
              <a:spcPct val="15000"/>
            </a:spcAft>
            <a:buFont typeface="+mj-lt"/>
            <a:buAutoNum type="arabicPeriod"/>
          </a:pPr>
          <a:r>
            <a:rPr lang="en-US" sz="1400" kern="1200" dirty="0"/>
            <a:t>Storage Shed (20)</a:t>
          </a:r>
        </a:p>
        <a:p>
          <a:pPr marL="114300" lvl="1" indent="-114300" algn="l" defTabSz="622300">
            <a:lnSpc>
              <a:spcPct val="90000"/>
            </a:lnSpc>
            <a:spcBef>
              <a:spcPct val="0"/>
            </a:spcBef>
            <a:spcAft>
              <a:spcPct val="15000"/>
            </a:spcAft>
            <a:buFont typeface="+mj-lt"/>
            <a:buAutoNum type="arabicPeriod"/>
          </a:pPr>
          <a:r>
            <a:rPr lang="en-US" sz="1400" kern="1200" dirty="0"/>
            <a:t>Sales Gas Filters </a:t>
          </a:r>
        </a:p>
        <a:p>
          <a:pPr marL="114300" lvl="1" indent="-114300" algn="l" defTabSz="622300">
            <a:lnSpc>
              <a:spcPct val="90000"/>
            </a:lnSpc>
            <a:spcBef>
              <a:spcPct val="0"/>
            </a:spcBef>
            <a:spcAft>
              <a:spcPct val="15000"/>
            </a:spcAft>
            <a:buFont typeface="+mj-lt"/>
            <a:buAutoNum type="arabicPeriod"/>
          </a:pPr>
          <a:r>
            <a:rPr lang="en-US" sz="1400" kern="1200" dirty="0"/>
            <a:t>Chemical Injection (38)</a:t>
          </a:r>
        </a:p>
        <a:p>
          <a:pPr marL="114300" lvl="1" indent="-114300" algn="l" defTabSz="622300">
            <a:lnSpc>
              <a:spcPct val="90000"/>
            </a:lnSpc>
            <a:spcBef>
              <a:spcPct val="0"/>
            </a:spcBef>
            <a:spcAft>
              <a:spcPct val="15000"/>
            </a:spcAft>
            <a:buFont typeface="+mj-lt"/>
            <a:buAutoNum type="arabicPeriod"/>
          </a:pPr>
          <a:r>
            <a:rPr lang="en-US" sz="1400" kern="1200" dirty="0"/>
            <a:t>Approach Way</a:t>
          </a:r>
        </a:p>
      </dsp:txBody>
      <dsp:txXfrm>
        <a:off x="1461938" y="1359"/>
        <a:ext cx="12024202" cy="7992725"/>
      </dsp:txXfrm>
    </dsp:sp>
    <dsp:sp modelId="{FE0E3612-42C6-458B-B073-DCA72FB02DD9}">
      <dsp:nvSpPr>
        <dsp:cNvPr id="0" name=""/>
        <dsp:cNvSpPr/>
      </dsp:nvSpPr>
      <dsp:spPr>
        <a:xfrm>
          <a:off x="77459" y="2171893"/>
          <a:ext cx="3605983" cy="365165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137C3-1472-47A5-84AA-0EAE40BFD88C}">
      <dsp:nvSpPr>
        <dsp:cNvPr id="0" name=""/>
        <dsp:cNvSpPr/>
      </dsp:nvSpPr>
      <dsp:spPr>
        <a:xfrm>
          <a:off x="-8549841" y="-1535136"/>
          <a:ext cx="10835842" cy="10831561"/>
        </a:xfrm>
        <a:prstGeom prst="blockArc">
          <a:avLst>
            <a:gd name="adj1" fmla="val 18900000"/>
            <a:gd name="adj2" fmla="val 2700000"/>
            <a:gd name="adj3" fmla="val 20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7F6DE6-7707-4E51-B42A-B793BB447335}">
      <dsp:nvSpPr>
        <dsp:cNvPr id="0" name=""/>
        <dsp:cNvSpPr/>
      </dsp:nvSpPr>
      <dsp:spPr>
        <a:xfrm>
          <a:off x="2020612" y="-17094"/>
          <a:ext cx="9894152" cy="77954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80261" tIns="45720" rIns="45720" bIns="45720" numCol="1" spcCol="1270" anchor="t" anchorCtr="0">
          <a:noAutofit/>
        </a:bodyPr>
        <a:lstStyle/>
        <a:p>
          <a:pPr marL="0" lvl="0" indent="0" algn="l" defTabSz="800100">
            <a:lnSpc>
              <a:spcPct val="90000"/>
            </a:lnSpc>
            <a:spcBef>
              <a:spcPct val="0"/>
            </a:spcBef>
            <a:spcAft>
              <a:spcPct val="35000"/>
            </a:spcAft>
            <a:buNone/>
          </a:pPr>
          <a:r>
            <a:rPr lang="en-US" sz="1800" b="1" u="sng" kern="1200" dirty="0">
              <a:solidFill>
                <a:srgbClr val="FF0000"/>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rPr>
            <a:t> Areas under ZONE 1 in RGT &amp; Bridge Plant :</a:t>
          </a:r>
        </a:p>
        <a:p>
          <a:pPr marL="0" lvl="0" indent="0" algn="l" defTabSz="800100">
            <a:lnSpc>
              <a:spcPct val="90000"/>
            </a:lnSpc>
            <a:spcBef>
              <a:spcPct val="0"/>
            </a:spcBef>
            <a:spcAft>
              <a:spcPct val="35000"/>
            </a:spcAft>
            <a:buNone/>
          </a:pPr>
          <a:endParaRPr lang="en-US" sz="1800" b="1" u="sng" kern="1200" dirty="0">
            <a:solidFill>
              <a:srgbClr val="FF0000"/>
            </a:solidFill>
            <a:effectLst>
              <a:outerShdw blurRad="38100" dist="38100" dir="2700000" algn="tl">
                <a:srgbClr val="000000">
                  <a:alpha val="43137"/>
                </a:srgbClr>
              </a:outerShdw>
            </a:effectLst>
            <a:highlight>
              <a:srgbClr val="FFFF00"/>
            </a:highlight>
            <a:latin typeface="Yu Gothic UI Semibold" panose="020B0700000000000000" pitchFamily="34" charset="-128"/>
            <a:ea typeface="Yu Gothic UI Semibold" panose="020B0700000000000000" pitchFamily="34" charset="-128"/>
          </a:endParaRPr>
        </a:p>
        <a:p>
          <a:pPr marL="0" lvl="0" indent="0" algn="l" defTabSz="800100">
            <a:lnSpc>
              <a:spcPct val="90000"/>
            </a:lnSpc>
            <a:spcBef>
              <a:spcPct val="0"/>
            </a:spcBef>
            <a:spcAft>
              <a:spcPct val="35000"/>
            </a:spcAft>
            <a:buNone/>
          </a:pPr>
          <a:endParaRPr lang="en-US" sz="1800" b="1" u="sng" kern="1200" dirty="0">
            <a:solidFill>
              <a:srgbClr val="FF0000"/>
            </a:solidFill>
            <a:effectLst>
              <a:outerShdw blurRad="38100" dist="38100" dir="2700000" algn="tl">
                <a:srgbClr val="000000">
                  <a:alpha val="43137"/>
                </a:srgbClr>
              </a:outerShdw>
            </a:effectLst>
            <a:highlight>
              <a:srgbClr val="FFFF00"/>
            </a:highlight>
            <a:latin typeface="Yu Gothic UI Semibold" panose="020B0700000000000000" pitchFamily="34" charset="-128"/>
            <a:ea typeface="Yu Gothic UI Semibold" panose="020B0700000000000000" pitchFamily="34" charset="-128"/>
          </a:endParaRPr>
        </a:p>
        <a:p>
          <a:pPr marL="228600" lvl="1" indent="-228600" algn="l" defTabSz="1155700">
            <a:lnSpc>
              <a:spcPct val="90000"/>
            </a:lnSpc>
            <a:spcBef>
              <a:spcPct val="0"/>
            </a:spcBef>
            <a:spcAft>
              <a:spcPct val="15000"/>
            </a:spcAft>
            <a:buFont typeface="+mj-lt"/>
            <a:buAutoNum type="arabicPeriod"/>
          </a:pPr>
          <a:r>
            <a:rPr lang="en-US" sz="2600" kern="1200" dirty="0"/>
            <a:t>Stabilized Condensate Storage Tank (14) : Inner Area of 1000 m</a:t>
          </a:r>
          <a:r>
            <a:rPr lang="en-US" sz="2600" kern="1200" baseline="30000" dirty="0"/>
            <a:t>3</a:t>
          </a:r>
          <a:endParaRPr lang="en-US" sz="2600" kern="1200" dirty="0"/>
        </a:p>
      </dsp:txBody>
      <dsp:txXfrm>
        <a:off x="2020612" y="-17094"/>
        <a:ext cx="9894152" cy="7795476"/>
      </dsp:txXfrm>
    </dsp:sp>
    <dsp:sp modelId="{FE0E3612-42C6-458B-B073-DCA72FB02DD9}">
      <dsp:nvSpPr>
        <dsp:cNvPr id="0" name=""/>
        <dsp:cNvSpPr/>
      </dsp:nvSpPr>
      <dsp:spPr>
        <a:xfrm>
          <a:off x="277235" y="2115184"/>
          <a:ext cx="3486754" cy="353091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137C3-1472-47A5-84AA-0EAE40BFD88C}">
      <dsp:nvSpPr>
        <dsp:cNvPr id="0" name=""/>
        <dsp:cNvSpPr/>
      </dsp:nvSpPr>
      <dsp:spPr>
        <a:xfrm>
          <a:off x="-8549841" y="-1535136"/>
          <a:ext cx="10835842" cy="10831561"/>
        </a:xfrm>
        <a:prstGeom prst="blockArc">
          <a:avLst>
            <a:gd name="adj1" fmla="val 18900000"/>
            <a:gd name="adj2" fmla="val 2700000"/>
            <a:gd name="adj3" fmla="val 20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7F6DE6-7707-4E51-B42A-B793BB447335}">
      <dsp:nvSpPr>
        <dsp:cNvPr id="0" name=""/>
        <dsp:cNvSpPr/>
      </dsp:nvSpPr>
      <dsp:spPr>
        <a:xfrm>
          <a:off x="2020612" y="-17094"/>
          <a:ext cx="9894152" cy="77954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80261" tIns="45720" rIns="45720" bIns="45720" numCol="1" spcCol="1270" anchor="t" anchorCtr="0">
          <a:noAutofit/>
        </a:bodyPr>
        <a:lstStyle/>
        <a:p>
          <a:pPr marL="0" lvl="0" indent="0" algn="l" defTabSz="800100">
            <a:lnSpc>
              <a:spcPct val="90000"/>
            </a:lnSpc>
            <a:spcBef>
              <a:spcPct val="0"/>
            </a:spcBef>
            <a:spcAft>
              <a:spcPct val="35000"/>
            </a:spcAft>
            <a:buNone/>
          </a:pPr>
          <a:r>
            <a:rPr lang="en-US" sz="1800" b="1" u="sng" kern="1200" dirty="0">
              <a:solidFill>
                <a:srgbClr val="FF0000"/>
              </a:solidFill>
              <a:effectLst/>
              <a:latin typeface="Yu Gothic UI Semibold" panose="020B0700000000000000" pitchFamily="34" charset="-128"/>
              <a:ea typeface="Yu Gothic UI Semibold" panose="020B0700000000000000" pitchFamily="34" charset="-128"/>
            </a:rPr>
            <a:t>Areas  under ZONE 1 in RDG Plant :</a:t>
          </a:r>
        </a:p>
        <a:p>
          <a:pPr marL="171450" lvl="1" indent="-171450" algn="l" defTabSz="800100">
            <a:lnSpc>
              <a:spcPct val="90000"/>
            </a:lnSpc>
            <a:spcBef>
              <a:spcPct val="0"/>
            </a:spcBef>
            <a:spcAft>
              <a:spcPct val="15000"/>
            </a:spcAft>
            <a:buFont typeface="+mj-lt"/>
            <a:buAutoNum type="arabicPeriod"/>
          </a:pPr>
          <a:r>
            <a:rPr lang="en-US" sz="1800" kern="1200" dirty="0"/>
            <a:t>Stabilized Condensate Storage Tank (14) : Inner Area of 1000 m</a:t>
          </a:r>
          <a:r>
            <a:rPr lang="en-US" sz="1800" kern="1200" baseline="30000" dirty="0"/>
            <a:t>3</a:t>
          </a:r>
          <a:endParaRPr lang="en-US" sz="1800" kern="1200" dirty="0"/>
        </a:p>
        <a:p>
          <a:pPr marL="171450" lvl="1" indent="-171450" algn="l" defTabSz="800100">
            <a:lnSpc>
              <a:spcPct val="90000"/>
            </a:lnSpc>
            <a:spcBef>
              <a:spcPct val="0"/>
            </a:spcBef>
            <a:spcAft>
              <a:spcPct val="15000"/>
            </a:spcAft>
            <a:buFont typeface="+mj-lt"/>
            <a:buAutoNum type="arabicPeriod"/>
          </a:pPr>
          <a:r>
            <a:rPr lang="en-US" sz="1800" kern="1200" dirty="0"/>
            <a:t>Compressor Suction KOD (V-1501)</a:t>
          </a:r>
        </a:p>
        <a:p>
          <a:pPr marL="171450" lvl="1" indent="-171450" algn="l" defTabSz="800100">
            <a:lnSpc>
              <a:spcPct val="90000"/>
            </a:lnSpc>
            <a:spcBef>
              <a:spcPct val="0"/>
            </a:spcBef>
            <a:spcAft>
              <a:spcPct val="15000"/>
            </a:spcAft>
            <a:buFont typeface="+mj-lt"/>
            <a:buAutoNum type="arabicPeriod"/>
          </a:pPr>
          <a:r>
            <a:rPr lang="en-US" sz="1800" kern="1200" dirty="0"/>
            <a:t>Refrigerant Receiver vessel (V-1503)</a:t>
          </a:r>
        </a:p>
        <a:p>
          <a:pPr marL="171450" lvl="1" indent="-171450" algn="l" defTabSz="800100">
            <a:lnSpc>
              <a:spcPct val="90000"/>
            </a:lnSpc>
            <a:spcBef>
              <a:spcPct val="0"/>
            </a:spcBef>
            <a:spcAft>
              <a:spcPct val="15000"/>
            </a:spcAft>
            <a:buFont typeface="+mj-lt"/>
            <a:buAutoNum type="arabicPeriod"/>
          </a:pPr>
          <a:r>
            <a:rPr lang="en-US" sz="1800" kern="1200" dirty="0"/>
            <a:t>Refrigerant Compressor (K-1501A/B/C)</a:t>
          </a:r>
        </a:p>
        <a:p>
          <a:pPr marL="171450" lvl="1" indent="-171450" algn="l" defTabSz="800100">
            <a:lnSpc>
              <a:spcPct val="90000"/>
            </a:lnSpc>
            <a:spcBef>
              <a:spcPct val="0"/>
            </a:spcBef>
            <a:spcAft>
              <a:spcPct val="15000"/>
            </a:spcAft>
            <a:buFont typeface="+mj-lt"/>
            <a:buAutoNum type="arabicPeriod"/>
          </a:pPr>
          <a:r>
            <a:rPr lang="en-US" sz="1800" kern="1200" dirty="0"/>
            <a:t>Gas Chiller (E-1501)</a:t>
          </a:r>
        </a:p>
        <a:p>
          <a:pPr marL="171450" lvl="1" indent="-171450" algn="l" defTabSz="800100">
            <a:lnSpc>
              <a:spcPct val="90000"/>
            </a:lnSpc>
            <a:spcBef>
              <a:spcPct val="0"/>
            </a:spcBef>
            <a:spcAft>
              <a:spcPct val="15000"/>
            </a:spcAft>
            <a:buFont typeface="+mj-lt"/>
            <a:buAutoNum type="arabicPeriod"/>
          </a:pPr>
          <a:r>
            <a:rPr lang="en-US" sz="1800" kern="1200" dirty="0"/>
            <a:t>Propane Refrigerant Condenser (E-1505)</a:t>
          </a:r>
        </a:p>
        <a:p>
          <a:pPr marL="171450" lvl="1" indent="-171450" algn="l" defTabSz="800100">
            <a:lnSpc>
              <a:spcPct val="90000"/>
            </a:lnSpc>
            <a:spcBef>
              <a:spcPct val="0"/>
            </a:spcBef>
            <a:spcAft>
              <a:spcPct val="15000"/>
            </a:spcAft>
            <a:buFont typeface="+mj-lt"/>
            <a:buAutoNum type="arabicPeriod"/>
          </a:pPr>
          <a:r>
            <a:rPr lang="en-US" sz="1800" kern="1200" dirty="0"/>
            <a:t>Gas </a:t>
          </a:r>
          <a:r>
            <a:rPr lang="en-US" sz="1800" kern="1200" dirty="0" err="1"/>
            <a:t>Gas</a:t>
          </a:r>
          <a:r>
            <a:rPr lang="en-US" sz="1800" kern="1200" dirty="0"/>
            <a:t> Exchanger (E-1509)</a:t>
          </a:r>
        </a:p>
        <a:p>
          <a:pPr marL="171450" lvl="1" indent="-171450" algn="l" defTabSz="800100">
            <a:lnSpc>
              <a:spcPct val="90000"/>
            </a:lnSpc>
            <a:spcBef>
              <a:spcPct val="0"/>
            </a:spcBef>
            <a:spcAft>
              <a:spcPct val="15000"/>
            </a:spcAft>
            <a:buFont typeface="+mj-lt"/>
            <a:buAutoNum type="arabicPeriod"/>
          </a:pPr>
          <a:r>
            <a:rPr lang="en-US" sz="1800" kern="1200" dirty="0"/>
            <a:t>Multi Pass Exchanger (E-1301)</a:t>
          </a:r>
        </a:p>
        <a:p>
          <a:pPr marL="171450" lvl="1" indent="-171450" algn="l" defTabSz="800100">
            <a:lnSpc>
              <a:spcPct val="90000"/>
            </a:lnSpc>
            <a:spcBef>
              <a:spcPct val="0"/>
            </a:spcBef>
            <a:spcAft>
              <a:spcPct val="15000"/>
            </a:spcAft>
            <a:buFont typeface="+mj-lt"/>
            <a:buAutoNum type="arabicPeriod"/>
          </a:pPr>
          <a:r>
            <a:rPr lang="en-US" sz="1800" kern="1200" dirty="0"/>
            <a:t>Recycle Gas Compressor : 1</a:t>
          </a:r>
          <a:r>
            <a:rPr lang="en-US" sz="1800" kern="1200" baseline="30000" dirty="0"/>
            <a:t>st</a:t>
          </a:r>
          <a:r>
            <a:rPr lang="en-US" sz="1800" kern="1200" dirty="0"/>
            <a:t> Stage Suction KOD (V-1110A/B)</a:t>
          </a:r>
        </a:p>
        <a:p>
          <a:pPr marL="171450" lvl="1" indent="-171450" algn="l" defTabSz="800100">
            <a:lnSpc>
              <a:spcPct val="90000"/>
            </a:lnSpc>
            <a:spcBef>
              <a:spcPct val="0"/>
            </a:spcBef>
            <a:spcAft>
              <a:spcPct val="15000"/>
            </a:spcAft>
            <a:buFont typeface="+mj-lt"/>
            <a:buAutoNum type="arabicPeriod"/>
          </a:pPr>
          <a:r>
            <a:rPr lang="en-US" sz="1800" kern="1200" dirty="0"/>
            <a:t>Recycle Gas Compressor : Discharge KOD (V1112-A/B)</a:t>
          </a:r>
        </a:p>
        <a:p>
          <a:pPr marL="171450" lvl="1" indent="-171450" algn="l" defTabSz="800100">
            <a:lnSpc>
              <a:spcPct val="90000"/>
            </a:lnSpc>
            <a:spcBef>
              <a:spcPct val="0"/>
            </a:spcBef>
            <a:spcAft>
              <a:spcPct val="15000"/>
            </a:spcAft>
            <a:buFont typeface="+mj-lt"/>
            <a:buAutoNum type="arabicPeriod"/>
          </a:pPr>
          <a:r>
            <a:rPr lang="en-US" sz="1800" kern="1200" dirty="0"/>
            <a:t>Recycle Gas Compressor : 2</a:t>
          </a:r>
          <a:r>
            <a:rPr lang="en-US" sz="1800" kern="1200" baseline="30000" dirty="0"/>
            <a:t>nd</a:t>
          </a:r>
          <a:r>
            <a:rPr lang="en-US" sz="1800" kern="1200" dirty="0"/>
            <a:t> Stage Suction KOD (V1111-A/B)</a:t>
          </a:r>
        </a:p>
        <a:p>
          <a:pPr marL="171450" lvl="1" indent="-171450" algn="l" defTabSz="800100">
            <a:lnSpc>
              <a:spcPct val="90000"/>
            </a:lnSpc>
            <a:spcBef>
              <a:spcPct val="0"/>
            </a:spcBef>
            <a:spcAft>
              <a:spcPct val="15000"/>
            </a:spcAft>
            <a:buFont typeface="+mj-lt"/>
            <a:buAutoNum type="arabicPeriod"/>
          </a:pPr>
          <a:r>
            <a:rPr lang="en-US" sz="1800" kern="1200" dirty="0"/>
            <a:t>Recycle Gas Compressor : 1</a:t>
          </a:r>
          <a:r>
            <a:rPr lang="en-US" sz="1800" kern="1200" baseline="30000" dirty="0"/>
            <a:t>st</a:t>
          </a:r>
          <a:r>
            <a:rPr lang="en-US" sz="1800" kern="1200" dirty="0"/>
            <a:t> and 2</a:t>
          </a:r>
          <a:r>
            <a:rPr lang="en-US" sz="1800" kern="1200" baseline="30000" dirty="0"/>
            <a:t>nd</a:t>
          </a:r>
          <a:r>
            <a:rPr lang="en-US" sz="1800" kern="1200" dirty="0"/>
            <a:t> Stage discharge cooler and oil cooler (E-1110A)</a:t>
          </a:r>
        </a:p>
        <a:p>
          <a:pPr marL="171450" lvl="1" indent="-171450" algn="l" defTabSz="800100">
            <a:lnSpc>
              <a:spcPct val="90000"/>
            </a:lnSpc>
            <a:spcBef>
              <a:spcPct val="0"/>
            </a:spcBef>
            <a:spcAft>
              <a:spcPct val="15000"/>
            </a:spcAft>
            <a:buFont typeface="+mj-lt"/>
            <a:buAutoNum type="arabicPeriod"/>
          </a:pPr>
          <a:r>
            <a:rPr lang="en-US" sz="1800" kern="1200" dirty="0"/>
            <a:t>Recycle Gas Compressor : 1</a:t>
          </a:r>
          <a:r>
            <a:rPr lang="en-US" sz="1800" kern="1200" baseline="30000" dirty="0"/>
            <a:t>st</a:t>
          </a:r>
          <a:r>
            <a:rPr lang="en-US" sz="1800" kern="1200" dirty="0"/>
            <a:t> and 2</a:t>
          </a:r>
          <a:r>
            <a:rPr lang="en-US" sz="1800" kern="1200" baseline="30000" dirty="0"/>
            <a:t>nd</a:t>
          </a:r>
          <a:r>
            <a:rPr lang="en-US" sz="1800" kern="1200" dirty="0"/>
            <a:t> Stage discharge cooler and oil cooler (E-1111B)</a:t>
          </a:r>
        </a:p>
        <a:p>
          <a:pPr marL="171450" lvl="1" indent="-171450" algn="l" defTabSz="800100">
            <a:lnSpc>
              <a:spcPct val="90000"/>
            </a:lnSpc>
            <a:spcBef>
              <a:spcPct val="0"/>
            </a:spcBef>
            <a:spcAft>
              <a:spcPct val="15000"/>
            </a:spcAft>
            <a:buFont typeface="+mj-lt"/>
            <a:buAutoNum type="arabicPeriod"/>
          </a:pPr>
          <a:r>
            <a:rPr lang="en-US" sz="1800" kern="1200" dirty="0"/>
            <a:t>Feed Booster Compressor (K-3100A/B)</a:t>
          </a:r>
        </a:p>
        <a:p>
          <a:pPr marL="171450" lvl="1" indent="-171450" algn="l" defTabSz="800100">
            <a:lnSpc>
              <a:spcPct val="90000"/>
            </a:lnSpc>
            <a:spcBef>
              <a:spcPct val="0"/>
            </a:spcBef>
            <a:spcAft>
              <a:spcPct val="15000"/>
            </a:spcAft>
            <a:buFont typeface="+mj-lt"/>
            <a:buAutoNum type="arabicPeriod"/>
          </a:pPr>
          <a:r>
            <a:rPr lang="en-US" sz="1800" kern="1200" dirty="0"/>
            <a:t>LO Cooler</a:t>
          </a:r>
        </a:p>
        <a:p>
          <a:pPr marL="171450" lvl="1" indent="-171450" algn="l" defTabSz="800100">
            <a:lnSpc>
              <a:spcPct val="90000"/>
            </a:lnSpc>
            <a:spcBef>
              <a:spcPct val="0"/>
            </a:spcBef>
            <a:spcAft>
              <a:spcPct val="15000"/>
            </a:spcAft>
            <a:buFont typeface="+mj-lt"/>
            <a:buAutoNum type="arabicPeriod"/>
          </a:pPr>
          <a:r>
            <a:rPr lang="en-US" sz="1800" kern="1200" dirty="0"/>
            <a:t>LO Skid</a:t>
          </a:r>
        </a:p>
      </dsp:txBody>
      <dsp:txXfrm>
        <a:off x="2020612" y="-17094"/>
        <a:ext cx="9894152" cy="7795476"/>
      </dsp:txXfrm>
    </dsp:sp>
    <dsp:sp modelId="{FE0E3612-42C6-458B-B073-DCA72FB02DD9}">
      <dsp:nvSpPr>
        <dsp:cNvPr id="0" name=""/>
        <dsp:cNvSpPr/>
      </dsp:nvSpPr>
      <dsp:spPr>
        <a:xfrm>
          <a:off x="277235" y="2115184"/>
          <a:ext cx="3486754" cy="353091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D36E7-F13B-43CE-B447-FC4A1BBA83B4}">
      <dsp:nvSpPr>
        <dsp:cNvPr id="0" name=""/>
        <dsp:cNvSpPr/>
      </dsp:nvSpPr>
      <dsp:spPr>
        <a:xfrm>
          <a:off x="0" y="772780"/>
          <a:ext cx="9753600" cy="123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B04261-6786-47C7-8036-4D1D4F9EAB91}">
      <dsp:nvSpPr>
        <dsp:cNvPr id="0" name=""/>
        <dsp:cNvSpPr/>
      </dsp:nvSpPr>
      <dsp:spPr>
        <a:xfrm>
          <a:off x="487680" y="49540"/>
          <a:ext cx="8656339" cy="144648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8064" tIns="0" rIns="258064" bIns="0" numCol="1" spcCol="1270" anchor="ctr" anchorCtr="0">
          <a:noAutofit/>
        </a:bodyPr>
        <a:lstStyle/>
        <a:p>
          <a:pPr marL="0" lvl="0" indent="0" algn="l" defTabSz="800100">
            <a:lnSpc>
              <a:spcPct val="90000"/>
            </a:lnSpc>
            <a:spcBef>
              <a:spcPct val="0"/>
            </a:spcBef>
            <a:spcAft>
              <a:spcPct val="35000"/>
            </a:spcAft>
            <a:buNone/>
          </a:pPr>
          <a:r>
            <a:rPr lang="en-US" sz="1800" kern="1200" dirty="0"/>
            <a:t>Electrical and electronic equipment such as transmitters, circuit breakers, fuses, switches, relays, solenoids and resistors produce significant amounts of heat, arcing and sparking during normal and abnormal operation, which could pose a substantial risk of fire or explosion in facilities where chemicals are manufactured, processed or utilized. </a:t>
          </a:r>
        </a:p>
      </dsp:txBody>
      <dsp:txXfrm>
        <a:off x="558291" y="120151"/>
        <a:ext cx="8515117" cy="1305258"/>
      </dsp:txXfrm>
    </dsp:sp>
    <dsp:sp modelId="{2122A40E-4F25-4F14-8ABC-4A8C8E282BCF}">
      <dsp:nvSpPr>
        <dsp:cNvPr id="0" name=""/>
        <dsp:cNvSpPr/>
      </dsp:nvSpPr>
      <dsp:spPr>
        <a:xfrm>
          <a:off x="0" y="2995420"/>
          <a:ext cx="9753600" cy="1234800"/>
        </a:xfrm>
        <a:prstGeom prst="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sp>
    <dsp:sp modelId="{F3090CD2-E5A2-45C3-B78C-967CD1F75C73}">
      <dsp:nvSpPr>
        <dsp:cNvPr id="0" name=""/>
        <dsp:cNvSpPr/>
      </dsp:nvSpPr>
      <dsp:spPr>
        <a:xfrm>
          <a:off x="487680" y="2272180"/>
          <a:ext cx="8717240" cy="1446480"/>
        </a:xfrm>
        <a:prstGeom prst="roundRect">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8064" tIns="0" rIns="258064" bIns="0" numCol="1" spcCol="1270" anchor="ctr" anchorCtr="0">
          <a:noAutofit/>
        </a:bodyPr>
        <a:lstStyle/>
        <a:p>
          <a:pPr marL="0" lvl="0" indent="0" algn="l" defTabSz="800100">
            <a:lnSpc>
              <a:spcPct val="90000"/>
            </a:lnSpc>
            <a:spcBef>
              <a:spcPct val="0"/>
            </a:spcBef>
            <a:spcAft>
              <a:spcPct val="35000"/>
            </a:spcAft>
            <a:buNone/>
          </a:pPr>
          <a:r>
            <a:rPr lang="en-US" sz="1800" kern="1200" dirty="0"/>
            <a:t>To minimize the risk of fires or explosions that could result from this arcing, sparking and heat dissipation, it is critically important that electrical/ electronic equipment be designed, tested and labeled as being acceptable for use in the areas in which they are installed.</a:t>
          </a:r>
        </a:p>
      </dsp:txBody>
      <dsp:txXfrm>
        <a:off x="558291" y="2342791"/>
        <a:ext cx="8576018" cy="1305258"/>
      </dsp:txXfrm>
    </dsp:sp>
    <dsp:sp modelId="{920DB46C-1A44-48A4-87E5-AFFCFB3FC67E}">
      <dsp:nvSpPr>
        <dsp:cNvPr id="0" name=""/>
        <dsp:cNvSpPr/>
      </dsp:nvSpPr>
      <dsp:spPr>
        <a:xfrm>
          <a:off x="0" y="5218060"/>
          <a:ext cx="9753600" cy="12348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E20EF4F3-D73D-406C-841A-73FA6BEEAC8A}">
      <dsp:nvSpPr>
        <dsp:cNvPr id="0" name=""/>
        <dsp:cNvSpPr/>
      </dsp:nvSpPr>
      <dsp:spPr>
        <a:xfrm>
          <a:off x="487680" y="4494820"/>
          <a:ext cx="8716558" cy="1446480"/>
        </a:xfrm>
        <a:prstGeom prst="roundRect">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8064" tIns="0" rIns="258064" bIns="0" numCol="1" spcCol="1270" anchor="ctr" anchorCtr="0">
          <a:noAutofit/>
        </a:bodyPr>
        <a:lstStyle/>
        <a:p>
          <a:pPr marL="0" lvl="0" indent="0" algn="l" defTabSz="800100">
            <a:lnSpc>
              <a:spcPct val="90000"/>
            </a:lnSpc>
            <a:spcBef>
              <a:spcPct val="0"/>
            </a:spcBef>
            <a:spcAft>
              <a:spcPct val="35000"/>
            </a:spcAft>
            <a:buNone/>
          </a:pPr>
          <a:r>
            <a:rPr lang="en-US" sz="1800" kern="1200" dirty="0"/>
            <a:t>Protection methods are used to eliminate any one or more element from the fire triangle or explosion hexagon to avoid any fire, explosion . </a:t>
          </a:r>
        </a:p>
      </dsp:txBody>
      <dsp:txXfrm>
        <a:off x="558291" y="4565431"/>
        <a:ext cx="8575336" cy="13052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137C3-1472-47A5-84AA-0EAE40BFD88C}">
      <dsp:nvSpPr>
        <dsp:cNvPr id="0" name=""/>
        <dsp:cNvSpPr/>
      </dsp:nvSpPr>
      <dsp:spPr>
        <a:xfrm>
          <a:off x="-8549841" y="-1535136"/>
          <a:ext cx="10835842" cy="10831561"/>
        </a:xfrm>
        <a:prstGeom prst="blockArc">
          <a:avLst>
            <a:gd name="adj1" fmla="val 18900000"/>
            <a:gd name="adj2" fmla="val 2700000"/>
            <a:gd name="adj3" fmla="val 20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7F6DE6-7707-4E51-B42A-B793BB447335}">
      <dsp:nvSpPr>
        <dsp:cNvPr id="0" name=""/>
        <dsp:cNvSpPr/>
      </dsp:nvSpPr>
      <dsp:spPr>
        <a:xfrm>
          <a:off x="2020612" y="-17094"/>
          <a:ext cx="9894152" cy="77954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80261" tIns="45720" rIns="45720" bIns="45720" numCol="1" spcCol="1270" anchor="t" anchorCtr="0">
          <a:noAutofit/>
        </a:bodyPr>
        <a:lstStyle/>
        <a:p>
          <a:pPr marL="0" lvl="0" indent="0" algn="l" defTabSz="800100">
            <a:lnSpc>
              <a:spcPct val="90000"/>
            </a:lnSpc>
            <a:spcBef>
              <a:spcPct val="0"/>
            </a:spcBef>
            <a:spcAft>
              <a:spcPct val="35000"/>
            </a:spcAft>
            <a:buNone/>
          </a:pPr>
          <a:r>
            <a:rPr lang="en-US" sz="1800" b="1" u="sng" kern="1200" dirty="0">
              <a:solidFill>
                <a:srgbClr val="FF0000"/>
              </a:solidFill>
              <a:effectLst/>
              <a:latin typeface="Yu Gothic UI Semibold" panose="020B0700000000000000" pitchFamily="34" charset="-128"/>
              <a:ea typeface="Yu Gothic UI Semibold" panose="020B0700000000000000" pitchFamily="34" charset="-128"/>
            </a:rPr>
            <a:t> Area under ZONE 2 in RDG Plant </a:t>
          </a:r>
        </a:p>
        <a:p>
          <a:pPr marL="171450" lvl="1" indent="-171450" algn="l" defTabSz="711200">
            <a:lnSpc>
              <a:spcPct val="90000"/>
            </a:lnSpc>
            <a:spcBef>
              <a:spcPct val="0"/>
            </a:spcBef>
            <a:spcAft>
              <a:spcPct val="15000"/>
            </a:spcAft>
            <a:buFont typeface="+mj-lt"/>
            <a:buAutoNum type="arabicPeriod"/>
          </a:pPr>
          <a:r>
            <a:rPr lang="it-IT" sz="1600" b="0" u="none" kern="1200" dirty="0">
              <a:solidFill>
                <a:schemeClr val="tx1"/>
              </a:solidFill>
              <a:effectLst/>
              <a:latin typeface="+mn-lt"/>
              <a:ea typeface="Yu Gothic UI Semibold" panose="020B0700000000000000" pitchFamily="34" charset="-128"/>
            </a:rPr>
            <a:t>Stabilized Condensate Storage Tank (D-1201)</a:t>
          </a:r>
          <a:endParaRPr lang="en-US" sz="1600" b="0" u="none" kern="1200" dirty="0">
            <a:solidFill>
              <a:schemeClr val="tx1"/>
            </a:solidFill>
            <a:effectLst/>
            <a:latin typeface="+mn-lt"/>
            <a:ea typeface="Yu Gothic UI Semibold" panose="020B0700000000000000" pitchFamily="34" charset="-128"/>
          </a:endParaRP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Stabilized Condensate Evacuation Pumps (P-1201A/B)</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Refrigerant Compressor (K-1501A/B/C)</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HP Fuel Gas Scrubber (V-1866)</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LP Fuel Gas Scrubber (V-1867)</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HP Fuel Gas Heater (E-1305)</a:t>
          </a:r>
        </a:p>
        <a:p>
          <a:pPr marL="171450" lvl="1" indent="-171450" algn="l" defTabSz="711200">
            <a:lnSpc>
              <a:spcPct val="90000"/>
            </a:lnSpc>
            <a:spcBef>
              <a:spcPct val="0"/>
            </a:spcBef>
            <a:spcAft>
              <a:spcPct val="15000"/>
            </a:spcAft>
            <a:buFont typeface="+mj-lt"/>
            <a:buAutoNum type="arabicPeriod"/>
          </a:pPr>
          <a:r>
            <a:rPr lang="pt-BR" sz="1600" b="0" u="none" kern="1200" dirty="0">
              <a:solidFill>
                <a:schemeClr val="tx1"/>
              </a:solidFill>
              <a:effectLst/>
              <a:latin typeface="+mn-lt"/>
              <a:ea typeface="Yu Gothic UI Semibold" panose="020B0700000000000000" pitchFamily="34" charset="-128"/>
            </a:rPr>
            <a:t>Export Gas Compressor After Cooler (E-1103A)</a:t>
          </a:r>
          <a:endParaRPr lang="en-US" sz="1600" b="0" u="none" kern="1200" dirty="0">
            <a:solidFill>
              <a:schemeClr val="tx1"/>
            </a:solidFill>
            <a:effectLst/>
            <a:latin typeface="+mn-lt"/>
            <a:ea typeface="Yu Gothic UI Semibold" panose="020B0700000000000000" pitchFamily="34" charset="-128"/>
          </a:endParaRP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Export Gas Compressor Suction KO Drum (V-1102A)</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Export Gas Compressor (K-1101A)</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Feed Booster Compressor Discharge KO Drum (V-3104A/B)</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Feed Booster Compressor Suction KO Drum (V-3101A/B)</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Hydrate Inhibitor Injection Package (Z-1600)</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Unstabilized Condensate Vessal (V-2001)</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Slug Catcher (SP-1981)</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PIG Receiver : Low Pressure Pipe Line From WP-05 (Y-0201)</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PIG Receiver : Low Pressure Pipe Line From WP-07 (Y-0202)</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PIG Launcher : Condensate To AGI-05 (Y-0203)</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Produced Water Treatment Package (Z-1903)</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Flare Package (PZ-0013)</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Hazardous Open Drain System (D-1651)</a:t>
          </a:r>
        </a:p>
        <a:p>
          <a:pPr marL="171450" lvl="1" indent="-171450" algn="l" defTabSz="711200">
            <a:lnSpc>
              <a:spcPct val="90000"/>
            </a:lnSpc>
            <a:spcBef>
              <a:spcPct val="0"/>
            </a:spcBef>
            <a:spcAft>
              <a:spcPct val="15000"/>
            </a:spcAft>
            <a:buFont typeface="+mj-lt"/>
            <a:buAutoNum type="arabicPeriod"/>
          </a:pPr>
          <a:r>
            <a:rPr lang="pt-BR" sz="1600" b="0" u="none" kern="1200" dirty="0">
              <a:solidFill>
                <a:schemeClr val="tx1"/>
              </a:solidFill>
              <a:effectLst/>
              <a:latin typeface="+mn-lt"/>
              <a:ea typeface="Yu Gothic UI Semibold" panose="020B0700000000000000" pitchFamily="34" charset="-128"/>
            </a:rPr>
            <a:t>Stabilizer Column Reflux Pumps (P-3201A/B)</a:t>
          </a:r>
          <a:endParaRPr lang="en-US" sz="1600" b="0" u="none" kern="1200" dirty="0">
            <a:solidFill>
              <a:schemeClr val="tx1"/>
            </a:solidFill>
            <a:effectLst/>
            <a:latin typeface="+mn-lt"/>
            <a:ea typeface="Yu Gothic UI Semibold" panose="020B0700000000000000" pitchFamily="34" charset="-128"/>
          </a:endParaRP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Export Gas Compressor After Cooler (E-1103B)</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Export Gas Compressor After Cooler (E-1103C)</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Export Gas Compressor (K-1101B)</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Export Gas Compressor (K-1101C)</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Export Gas Compressor Suction KO Drum (V-1102B)</a:t>
          </a:r>
        </a:p>
        <a:p>
          <a:pPr marL="171450" lvl="1" indent="-171450" algn="l" defTabSz="711200">
            <a:lnSpc>
              <a:spcPct val="90000"/>
            </a:lnSpc>
            <a:spcBef>
              <a:spcPct val="0"/>
            </a:spcBef>
            <a:spcAft>
              <a:spcPct val="15000"/>
            </a:spcAft>
            <a:buFont typeface="+mj-lt"/>
            <a:buAutoNum type="arabicPeriod"/>
          </a:pPr>
          <a:r>
            <a:rPr lang="en-US" sz="1600" b="0" u="none" kern="1200" dirty="0">
              <a:solidFill>
                <a:schemeClr val="tx1"/>
              </a:solidFill>
              <a:effectLst/>
              <a:latin typeface="+mn-lt"/>
              <a:ea typeface="Yu Gothic UI Semibold" panose="020B0700000000000000" pitchFamily="34" charset="-128"/>
            </a:rPr>
            <a:t>Export Gas Compressor Suction KO Drum (V-1102C)</a:t>
          </a:r>
        </a:p>
      </dsp:txBody>
      <dsp:txXfrm>
        <a:off x="2020612" y="-17094"/>
        <a:ext cx="9894152" cy="7795476"/>
      </dsp:txXfrm>
    </dsp:sp>
    <dsp:sp modelId="{FE0E3612-42C6-458B-B073-DCA72FB02DD9}">
      <dsp:nvSpPr>
        <dsp:cNvPr id="0" name=""/>
        <dsp:cNvSpPr/>
      </dsp:nvSpPr>
      <dsp:spPr>
        <a:xfrm>
          <a:off x="277235" y="2115184"/>
          <a:ext cx="3486754" cy="353091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39FAB-DBEB-4278-9C98-E4BEB847C472}">
      <dsp:nvSpPr>
        <dsp:cNvPr id="0" name=""/>
        <dsp:cNvSpPr/>
      </dsp:nvSpPr>
      <dsp:spPr>
        <a:xfrm>
          <a:off x="12784422" y="2161635"/>
          <a:ext cx="131482" cy="3382441"/>
        </a:xfrm>
        <a:custGeom>
          <a:avLst/>
          <a:gdLst/>
          <a:ahLst/>
          <a:cxnLst/>
          <a:rect l="0" t="0" r="0" b="0"/>
          <a:pathLst>
            <a:path>
              <a:moveTo>
                <a:pt x="0" y="0"/>
              </a:moveTo>
              <a:lnTo>
                <a:pt x="0" y="3382441"/>
              </a:lnTo>
              <a:lnTo>
                <a:pt x="131482" y="33824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8D2156-9DC2-4109-8871-35E0C3951FAE}">
      <dsp:nvSpPr>
        <dsp:cNvPr id="0" name=""/>
        <dsp:cNvSpPr/>
      </dsp:nvSpPr>
      <dsp:spPr>
        <a:xfrm>
          <a:off x="12784422" y="2161635"/>
          <a:ext cx="131482" cy="1277583"/>
        </a:xfrm>
        <a:custGeom>
          <a:avLst/>
          <a:gdLst/>
          <a:ahLst/>
          <a:cxnLst/>
          <a:rect l="0" t="0" r="0" b="0"/>
          <a:pathLst>
            <a:path>
              <a:moveTo>
                <a:pt x="0" y="0"/>
              </a:moveTo>
              <a:lnTo>
                <a:pt x="0" y="1277583"/>
              </a:lnTo>
              <a:lnTo>
                <a:pt x="131482" y="127758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58D84B-8085-413F-8081-A7816C3F66B8}">
      <dsp:nvSpPr>
        <dsp:cNvPr id="0" name=""/>
        <dsp:cNvSpPr/>
      </dsp:nvSpPr>
      <dsp:spPr>
        <a:xfrm>
          <a:off x="7009441" y="1309747"/>
          <a:ext cx="6232948" cy="279428"/>
        </a:xfrm>
        <a:custGeom>
          <a:avLst/>
          <a:gdLst/>
          <a:ahLst/>
          <a:cxnLst/>
          <a:rect l="0" t="0" r="0" b="0"/>
          <a:pathLst>
            <a:path>
              <a:moveTo>
                <a:pt x="0" y="0"/>
              </a:moveTo>
              <a:lnTo>
                <a:pt x="0" y="159212"/>
              </a:lnTo>
              <a:lnTo>
                <a:pt x="6232948" y="159212"/>
              </a:lnTo>
              <a:lnTo>
                <a:pt x="6232948" y="27942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ADF5C9-9ED1-42E1-AE6D-8812AC6683DE}">
      <dsp:nvSpPr>
        <dsp:cNvPr id="0" name=""/>
        <dsp:cNvSpPr/>
      </dsp:nvSpPr>
      <dsp:spPr>
        <a:xfrm>
          <a:off x="11421049" y="2161635"/>
          <a:ext cx="91440" cy="3411677"/>
        </a:xfrm>
        <a:custGeom>
          <a:avLst/>
          <a:gdLst/>
          <a:ahLst/>
          <a:cxnLst/>
          <a:rect l="0" t="0" r="0" b="0"/>
          <a:pathLst>
            <a:path>
              <a:moveTo>
                <a:pt x="45720" y="0"/>
              </a:moveTo>
              <a:lnTo>
                <a:pt x="45720" y="3411677"/>
              </a:lnTo>
              <a:lnTo>
                <a:pt x="116842" y="341167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3D2317-4E2A-4C8B-A37F-E714DC5AED18}">
      <dsp:nvSpPr>
        <dsp:cNvPr id="0" name=""/>
        <dsp:cNvSpPr/>
      </dsp:nvSpPr>
      <dsp:spPr>
        <a:xfrm>
          <a:off x="11421049" y="2161635"/>
          <a:ext cx="91440" cy="1271701"/>
        </a:xfrm>
        <a:custGeom>
          <a:avLst/>
          <a:gdLst/>
          <a:ahLst/>
          <a:cxnLst/>
          <a:rect l="0" t="0" r="0" b="0"/>
          <a:pathLst>
            <a:path>
              <a:moveTo>
                <a:pt x="45720" y="0"/>
              </a:moveTo>
              <a:lnTo>
                <a:pt x="45720" y="1271701"/>
              </a:lnTo>
              <a:lnTo>
                <a:pt x="116842" y="127170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0BF00A-9A6A-4582-BB53-6E2E0E9E49A6}">
      <dsp:nvSpPr>
        <dsp:cNvPr id="0" name=""/>
        <dsp:cNvSpPr/>
      </dsp:nvSpPr>
      <dsp:spPr>
        <a:xfrm>
          <a:off x="7009441" y="1309747"/>
          <a:ext cx="4915295" cy="279428"/>
        </a:xfrm>
        <a:custGeom>
          <a:avLst/>
          <a:gdLst/>
          <a:ahLst/>
          <a:cxnLst/>
          <a:rect l="0" t="0" r="0" b="0"/>
          <a:pathLst>
            <a:path>
              <a:moveTo>
                <a:pt x="0" y="0"/>
              </a:moveTo>
              <a:lnTo>
                <a:pt x="0" y="159212"/>
              </a:lnTo>
              <a:lnTo>
                <a:pt x="4915295" y="159212"/>
              </a:lnTo>
              <a:lnTo>
                <a:pt x="4915295" y="27942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C5F7F9-79F0-4E0E-AC7F-86A5C088701C}">
      <dsp:nvSpPr>
        <dsp:cNvPr id="0" name=""/>
        <dsp:cNvSpPr/>
      </dsp:nvSpPr>
      <dsp:spPr>
        <a:xfrm>
          <a:off x="10166573" y="2161635"/>
          <a:ext cx="91440" cy="2601140"/>
        </a:xfrm>
        <a:custGeom>
          <a:avLst/>
          <a:gdLst/>
          <a:ahLst/>
          <a:cxnLst/>
          <a:rect l="0" t="0" r="0" b="0"/>
          <a:pathLst>
            <a:path>
              <a:moveTo>
                <a:pt x="45720" y="0"/>
              </a:moveTo>
              <a:lnTo>
                <a:pt x="45720" y="2601140"/>
              </a:lnTo>
              <a:lnTo>
                <a:pt x="128428" y="260114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5D6DBF-D9FA-4713-9166-230EC171F219}">
      <dsp:nvSpPr>
        <dsp:cNvPr id="0" name=""/>
        <dsp:cNvSpPr/>
      </dsp:nvSpPr>
      <dsp:spPr>
        <a:xfrm>
          <a:off x="10166573" y="2161635"/>
          <a:ext cx="91440" cy="830126"/>
        </a:xfrm>
        <a:custGeom>
          <a:avLst/>
          <a:gdLst/>
          <a:ahLst/>
          <a:cxnLst/>
          <a:rect l="0" t="0" r="0" b="0"/>
          <a:pathLst>
            <a:path>
              <a:moveTo>
                <a:pt x="45720" y="0"/>
              </a:moveTo>
              <a:lnTo>
                <a:pt x="45720" y="830126"/>
              </a:lnTo>
              <a:lnTo>
                <a:pt x="128428" y="83012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A20BE6-AB23-4C02-9A9C-6763BBF2895B}">
      <dsp:nvSpPr>
        <dsp:cNvPr id="0" name=""/>
        <dsp:cNvSpPr/>
      </dsp:nvSpPr>
      <dsp:spPr>
        <a:xfrm>
          <a:off x="7009441" y="1309747"/>
          <a:ext cx="3660819" cy="279428"/>
        </a:xfrm>
        <a:custGeom>
          <a:avLst/>
          <a:gdLst/>
          <a:ahLst/>
          <a:cxnLst/>
          <a:rect l="0" t="0" r="0" b="0"/>
          <a:pathLst>
            <a:path>
              <a:moveTo>
                <a:pt x="0" y="0"/>
              </a:moveTo>
              <a:lnTo>
                <a:pt x="0" y="159212"/>
              </a:lnTo>
              <a:lnTo>
                <a:pt x="3660819" y="159212"/>
              </a:lnTo>
              <a:lnTo>
                <a:pt x="3660819" y="27942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F34B40-9997-40D1-8394-7B6987A0511A}">
      <dsp:nvSpPr>
        <dsp:cNvPr id="0" name=""/>
        <dsp:cNvSpPr/>
      </dsp:nvSpPr>
      <dsp:spPr>
        <a:xfrm>
          <a:off x="8489409" y="2161635"/>
          <a:ext cx="171737" cy="3405110"/>
        </a:xfrm>
        <a:custGeom>
          <a:avLst/>
          <a:gdLst/>
          <a:ahLst/>
          <a:cxnLst/>
          <a:rect l="0" t="0" r="0" b="0"/>
          <a:pathLst>
            <a:path>
              <a:moveTo>
                <a:pt x="0" y="0"/>
              </a:moveTo>
              <a:lnTo>
                <a:pt x="0" y="3405110"/>
              </a:lnTo>
              <a:lnTo>
                <a:pt x="171737" y="340511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658A25-E853-47D4-9E2F-38F82B18809C}">
      <dsp:nvSpPr>
        <dsp:cNvPr id="0" name=""/>
        <dsp:cNvSpPr/>
      </dsp:nvSpPr>
      <dsp:spPr>
        <a:xfrm>
          <a:off x="8489409" y="2161635"/>
          <a:ext cx="171737" cy="1410030"/>
        </a:xfrm>
        <a:custGeom>
          <a:avLst/>
          <a:gdLst/>
          <a:ahLst/>
          <a:cxnLst/>
          <a:rect l="0" t="0" r="0" b="0"/>
          <a:pathLst>
            <a:path>
              <a:moveTo>
                <a:pt x="0" y="0"/>
              </a:moveTo>
              <a:lnTo>
                <a:pt x="0" y="1410030"/>
              </a:lnTo>
              <a:lnTo>
                <a:pt x="171737" y="141003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33F24D-24A5-45DA-BB31-FFAAEACBB527}">
      <dsp:nvSpPr>
        <dsp:cNvPr id="0" name=""/>
        <dsp:cNvSpPr/>
      </dsp:nvSpPr>
      <dsp:spPr>
        <a:xfrm>
          <a:off x="7009441" y="1309747"/>
          <a:ext cx="1937934" cy="279428"/>
        </a:xfrm>
        <a:custGeom>
          <a:avLst/>
          <a:gdLst/>
          <a:ahLst/>
          <a:cxnLst/>
          <a:rect l="0" t="0" r="0" b="0"/>
          <a:pathLst>
            <a:path>
              <a:moveTo>
                <a:pt x="0" y="0"/>
              </a:moveTo>
              <a:lnTo>
                <a:pt x="0" y="159212"/>
              </a:lnTo>
              <a:lnTo>
                <a:pt x="1937934" y="159212"/>
              </a:lnTo>
              <a:lnTo>
                <a:pt x="1937934" y="27942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BC7A4F-706C-4E95-904B-2997A0AA1FDF}">
      <dsp:nvSpPr>
        <dsp:cNvPr id="0" name=""/>
        <dsp:cNvSpPr/>
      </dsp:nvSpPr>
      <dsp:spPr>
        <a:xfrm>
          <a:off x="7104057" y="2161635"/>
          <a:ext cx="171737" cy="2391425"/>
        </a:xfrm>
        <a:custGeom>
          <a:avLst/>
          <a:gdLst/>
          <a:ahLst/>
          <a:cxnLst/>
          <a:rect l="0" t="0" r="0" b="0"/>
          <a:pathLst>
            <a:path>
              <a:moveTo>
                <a:pt x="0" y="0"/>
              </a:moveTo>
              <a:lnTo>
                <a:pt x="0" y="2391425"/>
              </a:lnTo>
              <a:lnTo>
                <a:pt x="171737" y="239142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44BD80-562A-4AFA-88B4-5A53B72087B8}">
      <dsp:nvSpPr>
        <dsp:cNvPr id="0" name=""/>
        <dsp:cNvSpPr/>
      </dsp:nvSpPr>
      <dsp:spPr>
        <a:xfrm>
          <a:off x="7104057" y="2161635"/>
          <a:ext cx="171737" cy="905370"/>
        </a:xfrm>
        <a:custGeom>
          <a:avLst/>
          <a:gdLst/>
          <a:ahLst/>
          <a:cxnLst/>
          <a:rect l="0" t="0" r="0" b="0"/>
          <a:pathLst>
            <a:path>
              <a:moveTo>
                <a:pt x="0" y="0"/>
              </a:moveTo>
              <a:lnTo>
                <a:pt x="0" y="905370"/>
              </a:lnTo>
              <a:lnTo>
                <a:pt x="171737" y="90537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709B67-19D0-4406-958F-4B6D20A079E4}">
      <dsp:nvSpPr>
        <dsp:cNvPr id="0" name=""/>
        <dsp:cNvSpPr/>
      </dsp:nvSpPr>
      <dsp:spPr>
        <a:xfrm>
          <a:off x="7009441" y="1309747"/>
          <a:ext cx="552583" cy="279428"/>
        </a:xfrm>
        <a:custGeom>
          <a:avLst/>
          <a:gdLst/>
          <a:ahLst/>
          <a:cxnLst/>
          <a:rect l="0" t="0" r="0" b="0"/>
          <a:pathLst>
            <a:path>
              <a:moveTo>
                <a:pt x="0" y="0"/>
              </a:moveTo>
              <a:lnTo>
                <a:pt x="0" y="159212"/>
              </a:lnTo>
              <a:lnTo>
                <a:pt x="552583" y="159212"/>
              </a:lnTo>
              <a:lnTo>
                <a:pt x="552583" y="27942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4C5AE-526E-47FD-8305-5BCCACC782E2}">
      <dsp:nvSpPr>
        <dsp:cNvPr id="0" name=""/>
        <dsp:cNvSpPr/>
      </dsp:nvSpPr>
      <dsp:spPr>
        <a:xfrm>
          <a:off x="5718706" y="2161635"/>
          <a:ext cx="171737" cy="2598492"/>
        </a:xfrm>
        <a:custGeom>
          <a:avLst/>
          <a:gdLst/>
          <a:ahLst/>
          <a:cxnLst/>
          <a:rect l="0" t="0" r="0" b="0"/>
          <a:pathLst>
            <a:path>
              <a:moveTo>
                <a:pt x="0" y="0"/>
              </a:moveTo>
              <a:lnTo>
                <a:pt x="0" y="2598492"/>
              </a:lnTo>
              <a:lnTo>
                <a:pt x="171737" y="259849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B82E9A-6003-4874-9ED9-FEB96C9CE242}">
      <dsp:nvSpPr>
        <dsp:cNvPr id="0" name=""/>
        <dsp:cNvSpPr/>
      </dsp:nvSpPr>
      <dsp:spPr>
        <a:xfrm>
          <a:off x="5718706" y="2161635"/>
          <a:ext cx="171737" cy="978982"/>
        </a:xfrm>
        <a:custGeom>
          <a:avLst/>
          <a:gdLst/>
          <a:ahLst/>
          <a:cxnLst/>
          <a:rect l="0" t="0" r="0" b="0"/>
          <a:pathLst>
            <a:path>
              <a:moveTo>
                <a:pt x="0" y="0"/>
              </a:moveTo>
              <a:lnTo>
                <a:pt x="0" y="978982"/>
              </a:lnTo>
              <a:lnTo>
                <a:pt x="171737" y="97898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2BFA65-D74D-4D92-A08D-648543B54133}">
      <dsp:nvSpPr>
        <dsp:cNvPr id="0" name=""/>
        <dsp:cNvSpPr/>
      </dsp:nvSpPr>
      <dsp:spPr>
        <a:xfrm>
          <a:off x="6176673" y="1309747"/>
          <a:ext cx="832767" cy="279428"/>
        </a:xfrm>
        <a:custGeom>
          <a:avLst/>
          <a:gdLst/>
          <a:ahLst/>
          <a:cxnLst/>
          <a:rect l="0" t="0" r="0" b="0"/>
          <a:pathLst>
            <a:path>
              <a:moveTo>
                <a:pt x="832767" y="0"/>
              </a:moveTo>
              <a:lnTo>
                <a:pt x="832767" y="159212"/>
              </a:lnTo>
              <a:lnTo>
                <a:pt x="0" y="159212"/>
              </a:lnTo>
              <a:lnTo>
                <a:pt x="0" y="27942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FD5AEF-1AD3-45BB-A236-FB1A24A9568B}">
      <dsp:nvSpPr>
        <dsp:cNvPr id="0" name=""/>
        <dsp:cNvSpPr/>
      </dsp:nvSpPr>
      <dsp:spPr>
        <a:xfrm>
          <a:off x="4333354" y="2161635"/>
          <a:ext cx="171737" cy="2451264"/>
        </a:xfrm>
        <a:custGeom>
          <a:avLst/>
          <a:gdLst/>
          <a:ahLst/>
          <a:cxnLst/>
          <a:rect l="0" t="0" r="0" b="0"/>
          <a:pathLst>
            <a:path>
              <a:moveTo>
                <a:pt x="0" y="0"/>
              </a:moveTo>
              <a:lnTo>
                <a:pt x="0" y="2451264"/>
              </a:lnTo>
              <a:lnTo>
                <a:pt x="171737" y="245126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62B46A-D52D-4844-8F59-B1C5E0CD1C2B}">
      <dsp:nvSpPr>
        <dsp:cNvPr id="0" name=""/>
        <dsp:cNvSpPr/>
      </dsp:nvSpPr>
      <dsp:spPr>
        <a:xfrm>
          <a:off x="4333354" y="2161635"/>
          <a:ext cx="171737" cy="905370"/>
        </a:xfrm>
        <a:custGeom>
          <a:avLst/>
          <a:gdLst/>
          <a:ahLst/>
          <a:cxnLst/>
          <a:rect l="0" t="0" r="0" b="0"/>
          <a:pathLst>
            <a:path>
              <a:moveTo>
                <a:pt x="0" y="0"/>
              </a:moveTo>
              <a:lnTo>
                <a:pt x="0" y="905370"/>
              </a:lnTo>
              <a:lnTo>
                <a:pt x="171737" y="90537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399626-444C-481F-9D68-EFD70B536FE3}">
      <dsp:nvSpPr>
        <dsp:cNvPr id="0" name=""/>
        <dsp:cNvSpPr/>
      </dsp:nvSpPr>
      <dsp:spPr>
        <a:xfrm>
          <a:off x="4791322" y="1309747"/>
          <a:ext cx="2218119" cy="279428"/>
        </a:xfrm>
        <a:custGeom>
          <a:avLst/>
          <a:gdLst/>
          <a:ahLst/>
          <a:cxnLst/>
          <a:rect l="0" t="0" r="0" b="0"/>
          <a:pathLst>
            <a:path>
              <a:moveTo>
                <a:pt x="2218119" y="0"/>
              </a:moveTo>
              <a:lnTo>
                <a:pt x="2218119" y="159212"/>
              </a:lnTo>
              <a:lnTo>
                <a:pt x="0" y="159212"/>
              </a:lnTo>
              <a:lnTo>
                <a:pt x="0" y="27942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DE593D-6DC8-4110-92D9-5EA42110D4F3}">
      <dsp:nvSpPr>
        <dsp:cNvPr id="0" name=""/>
        <dsp:cNvSpPr/>
      </dsp:nvSpPr>
      <dsp:spPr>
        <a:xfrm>
          <a:off x="2948003" y="2161635"/>
          <a:ext cx="171737" cy="2598492"/>
        </a:xfrm>
        <a:custGeom>
          <a:avLst/>
          <a:gdLst/>
          <a:ahLst/>
          <a:cxnLst/>
          <a:rect l="0" t="0" r="0" b="0"/>
          <a:pathLst>
            <a:path>
              <a:moveTo>
                <a:pt x="0" y="0"/>
              </a:moveTo>
              <a:lnTo>
                <a:pt x="0" y="2598492"/>
              </a:lnTo>
              <a:lnTo>
                <a:pt x="171737" y="259849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8A1051-D73E-475A-82CC-2F2893181271}">
      <dsp:nvSpPr>
        <dsp:cNvPr id="0" name=""/>
        <dsp:cNvSpPr/>
      </dsp:nvSpPr>
      <dsp:spPr>
        <a:xfrm>
          <a:off x="2948003" y="2161635"/>
          <a:ext cx="171737" cy="905370"/>
        </a:xfrm>
        <a:custGeom>
          <a:avLst/>
          <a:gdLst/>
          <a:ahLst/>
          <a:cxnLst/>
          <a:rect l="0" t="0" r="0" b="0"/>
          <a:pathLst>
            <a:path>
              <a:moveTo>
                <a:pt x="0" y="0"/>
              </a:moveTo>
              <a:lnTo>
                <a:pt x="0" y="905370"/>
              </a:lnTo>
              <a:lnTo>
                <a:pt x="171737" y="90537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ED514C-76FF-48F1-97C7-3B4B1EA4F892}">
      <dsp:nvSpPr>
        <dsp:cNvPr id="0" name=""/>
        <dsp:cNvSpPr/>
      </dsp:nvSpPr>
      <dsp:spPr>
        <a:xfrm>
          <a:off x="3405970" y="1309747"/>
          <a:ext cx="3603470" cy="279428"/>
        </a:xfrm>
        <a:custGeom>
          <a:avLst/>
          <a:gdLst/>
          <a:ahLst/>
          <a:cxnLst/>
          <a:rect l="0" t="0" r="0" b="0"/>
          <a:pathLst>
            <a:path>
              <a:moveTo>
                <a:pt x="3603470" y="0"/>
              </a:moveTo>
              <a:lnTo>
                <a:pt x="3603470" y="159212"/>
              </a:lnTo>
              <a:lnTo>
                <a:pt x="0" y="159212"/>
              </a:lnTo>
              <a:lnTo>
                <a:pt x="0" y="27942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FD1CAC-8AFC-483C-A67D-550AB389F39C}">
      <dsp:nvSpPr>
        <dsp:cNvPr id="0" name=""/>
        <dsp:cNvSpPr/>
      </dsp:nvSpPr>
      <dsp:spPr>
        <a:xfrm>
          <a:off x="1562651" y="2161635"/>
          <a:ext cx="171737" cy="3357840"/>
        </a:xfrm>
        <a:custGeom>
          <a:avLst/>
          <a:gdLst/>
          <a:ahLst/>
          <a:cxnLst/>
          <a:rect l="0" t="0" r="0" b="0"/>
          <a:pathLst>
            <a:path>
              <a:moveTo>
                <a:pt x="0" y="0"/>
              </a:moveTo>
              <a:lnTo>
                <a:pt x="0" y="3357840"/>
              </a:lnTo>
              <a:lnTo>
                <a:pt x="171737" y="335784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570F48-9558-4936-962C-8AEB3AC626AF}">
      <dsp:nvSpPr>
        <dsp:cNvPr id="0" name=""/>
        <dsp:cNvSpPr/>
      </dsp:nvSpPr>
      <dsp:spPr>
        <a:xfrm>
          <a:off x="1562651" y="2161635"/>
          <a:ext cx="171737" cy="1258339"/>
        </a:xfrm>
        <a:custGeom>
          <a:avLst/>
          <a:gdLst/>
          <a:ahLst/>
          <a:cxnLst/>
          <a:rect l="0" t="0" r="0" b="0"/>
          <a:pathLst>
            <a:path>
              <a:moveTo>
                <a:pt x="0" y="0"/>
              </a:moveTo>
              <a:lnTo>
                <a:pt x="0" y="1258339"/>
              </a:lnTo>
              <a:lnTo>
                <a:pt x="171737" y="125833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F6F535-3C3E-42F9-A5C7-5F2A1EA5198C}">
      <dsp:nvSpPr>
        <dsp:cNvPr id="0" name=""/>
        <dsp:cNvSpPr/>
      </dsp:nvSpPr>
      <dsp:spPr>
        <a:xfrm>
          <a:off x="2020619" y="1309747"/>
          <a:ext cx="4988822" cy="279428"/>
        </a:xfrm>
        <a:custGeom>
          <a:avLst/>
          <a:gdLst/>
          <a:ahLst/>
          <a:cxnLst/>
          <a:rect l="0" t="0" r="0" b="0"/>
          <a:pathLst>
            <a:path>
              <a:moveTo>
                <a:pt x="4988822" y="0"/>
              </a:moveTo>
              <a:lnTo>
                <a:pt x="4988822" y="159212"/>
              </a:lnTo>
              <a:lnTo>
                <a:pt x="0" y="159212"/>
              </a:lnTo>
              <a:lnTo>
                <a:pt x="0" y="27942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71764C-4BAF-4C23-A357-8C43CC8ECD34}">
      <dsp:nvSpPr>
        <dsp:cNvPr id="0" name=""/>
        <dsp:cNvSpPr/>
      </dsp:nvSpPr>
      <dsp:spPr>
        <a:xfrm>
          <a:off x="115646" y="2161635"/>
          <a:ext cx="186014" cy="4032202"/>
        </a:xfrm>
        <a:custGeom>
          <a:avLst/>
          <a:gdLst/>
          <a:ahLst/>
          <a:cxnLst/>
          <a:rect l="0" t="0" r="0" b="0"/>
          <a:pathLst>
            <a:path>
              <a:moveTo>
                <a:pt x="0" y="0"/>
              </a:moveTo>
              <a:lnTo>
                <a:pt x="0" y="4032202"/>
              </a:lnTo>
              <a:lnTo>
                <a:pt x="186014" y="403220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0F2644-135F-43F8-A77B-CC82EFA5B9BB}">
      <dsp:nvSpPr>
        <dsp:cNvPr id="0" name=""/>
        <dsp:cNvSpPr/>
      </dsp:nvSpPr>
      <dsp:spPr>
        <a:xfrm>
          <a:off x="115646" y="2161635"/>
          <a:ext cx="171737" cy="2495968"/>
        </a:xfrm>
        <a:custGeom>
          <a:avLst/>
          <a:gdLst/>
          <a:ahLst/>
          <a:cxnLst/>
          <a:rect l="0" t="0" r="0" b="0"/>
          <a:pathLst>
            <a:path>
              <a:moveTo>
                <a:pt x="0" y="0"/>
              </a:moveTo>
              <a:lnTo>
                <a:pt x="0" y="2495968"/>
              </a:lnTo>
              <a:lnTo>
                <a:pt x="171737" y="249596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905E33-ED4E-4AB4-B9FF-89C9FD385025}">
      <dsp:nvSpPr>
        <dsp:cNvPr id="0" name=""/>
        <dsp:cNvSpPr/>
      </dsp:nvSpPr>
      <dsp:spPr>
        <a:xfrm>
          <a:off x="115646" y="2161635"/>
          <a:ext cx="171737" cy="848836"/>
        </a:xfrm>
        <a:custGeom>
          <a:avLst/>
          <a:gdLst/>
          <a:ahLst/>
          <a:cxnLst/>
          <a:rect l="0" t="0" r="0" b="0"/>
          <a:pathLst>
            <a:path>
              <a:moveTo>
                <a:pt x="0" y="0"/>
              </a:moveTo>
              <a:lnTo>
                <a:pt x="0" y="848836"/>
              </a:lnTo>
              <a:lnTo>
                <a:pt x="171737" y="84883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B8108B-9325-4E40-9D02-73DA73BD336B}">
      <dsp:nvSpPr>
        <dsp:cNvPr id="0" name=""/>
        <dsp:cNvSpPr/>
      </dsp:nvSpPr>
      <dsp:spPr>
        <a:xfrm>
          <a:off x="573613" y="1309747"/>
          <a:ext cx="6435827" cy="279428"/>
        </a:xfrm>
        <a:custGeom>
          <a:avLst/>
          <a:gdLst/>
          <a:ahLst/>
          <a:cxnLst/>
          <a:rect l="0" t="0" r="0" b="0"/>
          <a:pathLst>
            <a:path>
              <a:moveTo>
                <a:pt x="6435827" y="0"/>
              </a:moveTo>
              <a:lnTo>
                <a:pt x="6435827" y="159212"/>
              </a:lnTo>
              <a:lnTo>
                <a:pt x="0" y="159212"/>
              </a:lnTo>
              <a:lnTo>
                <a:pt x="0" y="27942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BAD821-6651-4EF5-AD8C-36F216DE0DC5}">
      <dsp:nvSpPr>
        <dsp:cNvPr id="0" name=""/>
        <dsp:cNvSpPr/>
      </dsp:nvSpPr>
      <dsp:spPr>
        <a:xfrm>
          <a:off x="5027284" y="598489"/>
          <a:ext cx="3964314" cy="711257"/>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Approved Standards</a:t>
          </a:r>
        </a:p>
      </dsp:txBody>
      <dsp:txXfrm>
        <a:off x="5027284" y="598489"/>
        <a:ext cx="3964314" cy="711257"/>
      </dsp:txXfrm>
    </dsp:sp>
    <dsp:sp modelId="{65A64D7C-3CE6-42D7-9145-F4BDF523A22A}">
      <dsp:nvSpPr>
        <dsp:cNvPr id="0" name=""/>
        <dsp:cNvSpPr/>
      </dsp:nvSpPr>
      <dsp:spPr>
        <a:xfrm>
          <a:off x="1154" y="1589176"/>
          <a:ext cx="1144918" cy="572459"/>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IECEx</a:t>
          </a:r>
        </a:p>
      </dsp:txBody>
      <dsp:txXfrm>
        <a:off x="1154" y="1589176"/>
        <a:ext cx="1144918" cy="572459"/>
      </dsp:txXfrm>
    </dsp:sp>
    <dsp:sp modelId="{6B2D3B93-08A8-46B3-BF63-E3AC19E938CC}">
      <dsp:nvSpPr>
        <dsp:cNvPr id="0" name=""/>
        <dsp:cNvSpPr/>
      </dsp:nvSpPr>
      <dsp:spPr>
        <a:xfrm>
          <a:off x="287384" y="2402068"/>
          <a:ext cx="1144918" cy="1216808"/>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t>CSA—Canadian Standards Association Baseefa</a:t>
          </a:r>
        </a:p>
      </dsp:txBody>
      <dsp:txXfrm>
        <a:off x="287384" y="2402068"/>
        <a:ext cx="1144918" cy="1216808"/>
      </dsp:txXfrm>
    </dsp:sp>
    <dsp:sp modelId="{DAD0EC72-A06A-4315-A95D-6A518B3C6020}">
      <dsp:nvSpPr>
        <dsp:cNvPr id="0" name=""/>
        <dsp:cNvSpPr/>
      </dsp:nvSpPr>
      <dsp:spPr>
        <a:xfrm>
          <a:off x="287384" y="3859309"/>
          <a:ext cx="1206572" cy="1596588"/>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t>British Approvals Service for Electrical Equipment in Flammable Atmospheres</a:t>
          </a:r>
        </a:p>
      </dsp:txBody>
      <dsp:txXfrm>
        <a:off x="287384" y="3859309"/>
        <a:ext cx="1206572" cy="1596588"/>
      </dsp:txXfrm>
    </dsp:sp>
    <dsp:sp modelId="{23647D34-1BC1-4D5F-901C-68F11E1B4986}">
      <dsp:nvSpPr>
        <dsp:cNvPr id="0" name=""/>
        <dsp:cNvSpPr/>
      </dsp:nvSpPr>
      <dsp:spPr>
        <a:xfrm>
          <a:off x="301661" y="5714999"/>
          <a:ext cx="1144918" cy="957678"/>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t>Approval accepted by Internationally</a:t>
          </a:r>
        </a:p>
      </dsp:txBody>
      <dsp:txXfrm>
        <a:off x="301661" y="5714999"/>
        <a:ext cx="1144918" cy="957678"/>
      </dsp:txXfrm>
    </dsp:sp>
    <dsp:sp modelId="{4193AA0D-60D1-4723-9090-04F1CE78379B}">
      <dsp:nvSpPr>
        <dsp:cNvPr id="0" name=""/>
        <dsp:cNvSpPr/>
      </dsp:nvSpPr>
      <dsp:spPr>
        <a:xfrm>
          <a:off x="1448159" y="1589176"/>
          <a:ext cx="1144918" cy="572459"/>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ATEX</a:t>
          </a:r>
        </a:p>
      </dsp:txBody>
      <dsp:txXfrm>
        <a:off x="1448159" y="1589176"/>
        <a:ext cx="1144918" cy="572459"/>
      </dsp:txXfrm>
    </dsp:sp>
    <dsp:sp modelId="{733FAA3A-A9D1-485A-9994-24F60A04322E}">
      <dsp:nvSpPr>
        <dsp:cNvPr id="0" name=""/>
        <dsp:cNvSpPr/>
      </dsp:nvSpPr>
      <dsp:spPr>
        <a:xfrm>
          <a:off x="1734389" y="2402068"/>
          <a:ext cx="1144918" cy="203581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t>Baseefa—British Approvals Service for Electrical Equipment in Flammable Atmospheres</a:t>
          </a:r>
        </a:p>
      </dsp:txBody>
      <dsp:txXfrm>
        <a:off x="1734389" y="2402068"/>
        <a:ext cx="1144918" cy="2035814"/>
      </dsp:txXfrm>
    </dsp:sp>
    <dsp:sp modelId="{B0C47C26-1E08-4802-B69F-BF10DA22AAB3}">
      <dsp:nvSpPr>
        <dsp:cNvPr id="0" name=""/>
        <dsp:cNvSpPr/>
      </dsp:nvSpPr>
      <dsp:spPr>
        <a:xfrm>
          <a:off x="1734389" y="4678315"/>
          <a:ext cx="1144918" cy="1682320"/>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t>Approval accepted by European Union</a:t>
          </a:r>
        </a:p>
      </dsp:txBody>
      <dsp:txXfrm>
        <a:off x="1734389" y="4678315"/>
        <a:ext cx="1144918" cy="1682320"/>
      </dsp:txXfrm>
    </dsp:sp>
    <dsp:sp modelId="{A8526E30-C0E0-4F42-884F-2C2070D0F501}">
      <dsp:nvSpPr>
        <dsp:cNvPr id="0" name=""/>
        <dsp:cNvSpPr/>
      </dsp:nvSpPr>
      <dsp:spPr>
        <a:xfrm>
          <a:off x="2833511" y="1589176"/>
          <a:ext cx="1144918" cy="572459"/>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SAA</a:t>
          </a:r>
        </a:p>
      </dsp:txBody>
      <dsp:txXfrm>
        <a:off x="2833511" y="1589176"/>
        <a:ext cx="1144918" cy="572459"/>
      </dsp:txXfrm>
    </dsp:sp>
    <dsp:sp modelId="{EAC9F332-0042-4DD6-BFB0-A6D893B52C72}">
      <dsp:nvSpPr>
        <dsp:cNvPr id="0" name=""/>
        <dsp:cNvSpPr/>
      </dsp:nvSpPr>
      <dsp:spPr>
        <a:xfrm>
          <a:off x="3119740" y="2402068"/>
          <a:ext cx="1144918" cy="132987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Standards Association of Australia</a:t>
          </a:r>
        </a:p>
      </dsp:txBody>
      <dsp:txXfrm>
        <a:off x="3119740" y="2402068"/>
        <a:ext cx="1144918" cy="1329874"/>
      </dsp:txXfrm>
    </dsp:sp>
    <dsp:sp modelId="{6958B515-361D-4A02-A7E8-BBAE410C1AED}">
      <dsp:nvSpPr>
        <dsp:cNvPr id="0" name=""/>
        <dsp:cNvSpPr/>
      </dsp:nvSpPr>
      <dsp:spPr>
        <a:xfrm>
          <a:off x="3119740" y="3972376"/>
          <a:ext cx="1144918" cy="1575505"/>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Approval accepted by Australia</a:t>
          </a:r>
        </a:p>
      </dsp:txBody>
      <dsp:txXfrm>
        <a:off x="3119740" y="3972376"/>
        <a:ext cx="1144918" cy="1575505"/>
      </dsp:txXfrm>
    </dsp:sp>
    <dsp:sp modelId="{19DC4A1F-F713-4950-A84A-7B0FC28599A5}">
      <dsp:nvSpPr>
        <dsp:cNvPr id="0" name=""/>
        <dsp:cNvSpPr/>
      </dsp:nvSpPr>
      <dsp:spPr>
        <a:xfrm>
          <a:off x="4218862" y="1589176"/>
          <a:ext cx="1144918" cy="572459"/>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FM</a:t>
          </a:r>
        </a:p>
      </dsp:txBody>
      <dsp:txXfrm>
        <a:off x="4218862" y="1589176"/>
        <a:ext cx="1144918" cy="572459"/>
      </dsp:txXfrm>
    </dsp:sp>
    <dsp:sp modelId="{B4BD472B-B02F-4073-82E7-B6E36DA275AB}">
      <dsp:nvSpPr>
        <dsp:cNvPr id="0" name=""/>
        <dsp:cNvSpPr/>
      </dsp:nvSpPr>
      <dsp:spPr>
        <a:xfrm>
          <a:off x="4505092" y="2402068"/>
          <a:ext cx="1144918" cy="132987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Factory Mutual</a:t>
          </a:r>
          <a:endParaRPr lang="en-US" sz="1400" kern="1200" dirty="0"/>
        </a:p>
      </dsp:txBody>
      <dsp:txXfrm>
        <a:off x="4505092" y="2402068"/>
        <a:ext cx="1144918" cy="1329874"/>
      </dsp:txXfrm>
    </dsp:sp>
    <dsp:sp modelId="{6C3337BD-F773-4898-894A-712D787F6DF2}">
      <dsp:nvSpPr>
        <dsp:cNvPr id="0" name=""/>
        <dsp:cNvSpPr/>
      </dsp:nvSpPr>
      <dsp:spPr>
        <a:xfrm>
          <a:off x="4505092" y="3972376"/>
          <a:ext cx="1144918" cy="1281049"/>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Approval accepted by North America</a:t>
          </a:r>
        </a:p>
      </dsp:txBody>
      <dsp:txXfrm>
        <a:off x="4505092" y="3972376"/>
        <a:ext cx="1144918" cy="1281049"/>
      </dsp:txXfrm>
    </dsp:sp>
    <dsp:sp modelId="{A5A4236E-EE0A-49BE-AD6A-F98277F1CC57}">
      <dsp:nvSpPr>
        <dsp:cNvPr id="0" name=""/>
        <dsp:cNvSpPr/>
      </dsp:nvSpPr>
      <dsp:spPr>
        <a:xfrm>
          <a:off x="5604214" y="1589176"/>
          <a:ext cx="1144918" cy="572459"/>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CML</a:t>
          </a:r>
        </a:p>
      </dsp:txBody>
      <dsp:txXfrm>
        <a:off x="5604214" y="1589176"/>
        <a:ext cx="1144918" cy="572459"/>
      </dsp:txXfrm>
    </dsp:sp>
    <dsp:sp modelId="{3045BFB5-78A6-4B79-8B9A-D5F310F684B9}">
      <dsp:nvSpPr>
        <dsp:cNvPr id="0" name=""/>
        <dsp:cNvSpPr/>
      </dsp:nvSpPr>
      <dsp:spPr>
        <a:xfrm>
          <a:off x="5890443" y="2402068"/>
          <a:ext cx="1144918" cy="1477099"/>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Certification Management Limited</a:t>
          </a:r>
          <a:endParaRPr lang="en-US" sz="1400" kern="1200" dirty="0"/>
        </a:p>
      </dsp:txBody>
      <dsp:txXfrm>
        <a:off x="5890443" y="2402068"/>
        <a:ext cx="1144918" cy="1477099"/>
      </dsp:txXfrm>
    </dsp:sp>
    <dsp:sp modelId="{59132A49-82F0-4EBB-B238-197DA7B479AE}">
      <dsp:nvSpPr>
        <dsp:cNvPr id="0" name=""/>
        <dsp:cNvSpPr/>
      </dsp:nvSpPr>
      <dsp:spPr>
        <a:xfrm>
          <a:off x="5890443" y="4119601"/>
          <a:ext cx="1144918" cy="1281055"/>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Approval accepted by Japan</a:t>
          </a:r>
        </a:p>
      </dsp:txBody>
      <dsp:txXfrm>
        <a:off x="5890443" y="4119601"/>
        <a:ext cx="1144918" cy="1281055"/>
      </dsp:txXfrm>
    </dsp:sp>
    <dsp:sp modelId="{E342A401-E616-4716-806C-696940900116}">
      <dsp:nvSpPr>
        <dsp:cNvPr id="0" name=""/>
        <dsp:cNvSpPr/>
      </dsp:nvSpPr>
      <dsp:spPr>
        <a:xfrm>
          <a:off x="6989565" y="1589176"/>
          <a:ext cx="1144918" cy="572459"/>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CSA</a:t>
          </a:r>
        </a:p>
      </dsp:txBody>
      <dsp:txXfrm>
        <a:off x="6989565" y="1589176"/>
        <a:ext cx="1144918" cy="572459"/>
      </dsp:txXfrm>
    </dsp:sp>
    <dsp:sp modelId="{D20B8A24-DC74-41E8-BD5D-9F5B7D4AA279}">
      <dsp:nvSpPr>
        <dsp:cNvPr id="0" name=""/>
        <dsp:cNvSpPr/>
      </dsp:nvSpPr>
      <dsp:spPr>
        <a:xfrm>
          <a:off x="7275795" y="2402068"/>
          <a:ext cx="1144918" cy="132987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Canadian Standards Association</a:t>
          </a:r>
          <a:endParaRPr lang="en-US" sz="1400" kern="1200" dirty="0"/>
        </a:p>
      </dsp:txBody>
      <dsp:txXfrm>
        <a:off x="7275795" y="2402068"/>
        <a:ext cx="1144918" cy="1329874"/>
      </dsp:txXfrm>
    </dsp:sp>
    <dsp:sp modelId="{855902E8-2FA1-420F-A977-4DD5A0F2CB69}">
      <dsp:nvSpPr>
        <dsp:cNvPr id="0" name=""/>
        <dsp:cNvSpPr/>
      </dsp:nvSpPr>
      <dsp:spPr>
        <a:xfrm>
          <a:off x="7275795" y="3972376"/>
          <a:ext cx="1144918" cy="1161371"/>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Approval accepted by North America</a:t>
          </a:r>
        </a:p>
      </dsp:txBody>
      <dsp:txXfrm>
        <a:off x="7275795" y="3972376"/>
        <a:ext cx="1144918" cy="1161371"/>
      </dsp:txXfrm>
    </dsp:sp>
    <dsp:sp modelId="{875CC612-1DCF-409B-8F7B-E7EF28C40A22}">
      <dsp:nvSpPr>
        <dsp:cNvPr id="0" name=""/>
        <dsp:cNvSpPr/>
      </dsp:nvSpPr>
      <dsp:spPr>
        <a:xfrm>
          <a:off x="8374917" y="1589176"/>
          <a:ext cx="1144918" cy="572459"/>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NEPSI</a:t>
          </a:r>
        </a:p>
      </dsp:txBody>
      <dsp:txXfrm>
        <a:off x="8374917" y="1589176"/>
        <a:ext cx="1144918" cy="572459"/>
      </dsp:txXfrm>
    </dsp:sp>
    <dsp:sp modelId="{7DBD685C-99A0-4834-BF93-4845C47BF79E}">
      <dsp:nvSpPr>
        <dsp:cNvPr id="0" name=""/>
        <dsp:cNvSpPr/>
      </dsp:nvSpPr>
      <dsp:spPr>
        <a:xfrm>
          <a:off x="8661146" y="2402068"/>
          <a:ext cx="1393423" cy="233919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National Supervision and Inspection Centre for Explosion Protection and Safety of Instrumentation</a:t>
          </a:r>
        </a:p>
      </dsp:txBody>
      <dsp:txXfrm>
        <a:off x="8661146" y="2402068"/>
        <a:ext cx="1393423" cy="2339194"/>
      </dsp:txXfrm>
    </dsp:sp>
    <dsp:sp modelId="{878FF5D5-5BB7-454A-B412-37FDFBFC8DA0}">
      <dsp:nvSpPr>
        <dsp:cNvPr id="0" name=""/>
        <dsp:cNvSpPr/>
      </dsp:nvSpPr>
      <dsp:spPr>
        <a:xfrm>
          <a:off x="8661146" y="4981696"/>
          <a:ext cx="1144918" cy="1170101"/>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Approval accepted by China</a:t>
          </a:r>
        </a:p>
      </dsp:txBody>
      <dsp:txXfrm>
        <a:off x="8661146" y="4981696"/>
        <a:ext cx="1144918" cy="1170101"/>
      </dsp:txXfrm>
    </dsp:sp>
    <dsp:sp modelId="{152C2AB2-42D0-4ACF-8F86-CEC6C2C7F507}">
      <dsp:nvSpPr>
        <dsp:cNvPr id="0" name=""/>
        <dsp:cNvSpPr/>
      </dsp:nvSpPr>
      <dsp:spPr>
        <a:xfrm>
          <a:off x="10097802" y="1589176"/>
          <a:ext cx="1144918" cy="572459"/>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TIIS</a:t>
          </a:r>
        </a:p>
      </dsp:txBody>
      <dsp:txXfrm>
        <a:off x="10097802" y="1589176"/>
        <a:ext cx="1144918" cy="572459"/>
      </dsp:txXfrm>
    </dsp:sp>
    <dsp:sp modelId="{18502914-A6AB-4B9B-A54E-DE6B3146E1BE}">
      <dsp:nvSpPr>
        <dsp:cNvPr id="0" name=""/>
        <dsp:cNvSpPr/>
      </dsp:nvSpPr>
      <dsp:spPr>
        <a:xfrm>
          <a:off x="10295002" y="2402068"/>
          <a:ext cx="1144918" cy="1179386"/>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TIIS—Technology Institution of Industrial Safety</a:t>
          </a:r>
          <a:endParaRPr lang="en-US" sz="1400" kern="1200" dirty="0"/>
        </a:p>
      </dsp:txBody>
      <dsp:txXfrm>
        <a:off x="10295002" y="2402068"/>
        <a:ext cx="1144918" cy="1179386"/>
      </dsp:txXfrm>
    </dsp:sp>
    <dsp:sp modelId="{0DF5D7D1-5848-48EF-8AC7-2B9683982189}">
      <dsp:nvSpPr>
        <dsp:cNvPr id="0" name=""/>
        <dsp:cNvSpPr/>
      </dsp:nvSpPr>
      <dsp:spPr>
        <a:xfrm>
          <a:off x="10295002" y="3821887"/>
          <a:ext cx="1144918" cy="1881776"/>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Approval accepted by Japan</a:t>
          </a:r>
        </a:p>
      </dsp:txBody>
      <dsp:txXfrm>
        <a:off x="10295002" y="3821887"/>
        <a:ext cx="1144918" cy="1881776"/>
      </dsp:txXfrm>
    </dsp:sp>
    <dsp:sp modelId="{D972D3A5-6780-4208-B69E-2EB5C7CBDD7A}">
      <dsp:nvSpPr>
        <dsp:cNvPr id="0" name=""/>
        <dsp:cNvSpPr/>
      </dsp:nvSpPr>
      <dsp:spPr>
        <a:xfrm>
          <a:off x="11352277" y="1589176"/>
          <a:ext cx="1144918" cy="572459"/>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INMETRO</a:t>
          </a:r>
        </a:p>
      </dsp:txBody>
      <dsp:txXfrm>
        <a:off x="11352277" y="1589176"/>
        <a:ext cx="1144918" cy="572459"/>
      </dsp:txXfrm>
    </dsp:sp>
    <dsp:sp modelId="{7FCBAC03-4055-461E-96DD-517DC36A02F6}">
      <dsp:nvSpPr>
        <dsp:cNvPr id="0" name=""/>
        <dsp:cNvSpPr/>
      </dsp:nvSpPr>
      <dsp:spPr>
        <a:xfrm>
          <a:off x="11537892" y="2402068"/>
          <a:ext cx="1144918" cy="2062536"/>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INMETRO—National Institute of Metrology, Quality and Technology</a:t>
          </a:r>
        </a:p>
      </dsp:txBody>
      <dsp:txXfrm>
        <a:off x="11537892" y="2402068"/>
        <a:ext cx="1144918" cy="2062536"/>
      </dsp:txXfrm>
    </dsp:sp>
    <dsp:sp modelId="{D679EC13-4B54-4019-A2B7-D4225D98817E}">
      <dsp:nvSpPr>
        <dsp:cNvPr id="0" name=""/>
        <dsp:cNvSpPr/>
      </dsp:nvSpPr>
      <dsp:spPr>
        <a:xfrm>
          <a:off x="11537892" y="4705038"/>
          <a:ext cx="1144918" cy="1736549"/>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Approval accepted by Brazil</a:t>
          </a:r>
        </a:p>
      </dsp:txBody>
      <dsp:txXfrm>
        <a:off x="11537892" y="4705038"/>
        <a:ext cx="1144918" cy="1736549"/>
      </dsp:txXfrm>
    </dsp:sp>
    <dsp:sp modelId="{67369D84-AD47-4304-94CD-E434C24088E1}">
      <dsp:nvSpPr>
        <dsp:cNvPr id="0" name=""/>
        <dsp:cNvSpPr/>
      </dsp:nvSpPr>
      <dsp:spPr>
        <a:xfrm>
          <a:off x="12669930" y="1589176"/>
          <a:ext cx="1144918" cy="572459"/>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CUTR</a:t>
          </a:r>
        </a:p>
      </dsp:txBody>
      <dsp:txXfrm>
        <a:off x="12669930" y="1589176"/>
        <a:ext cx="1144918" cy="572459"/>
      </dsp:txXfrm>
    </dsp:sp>
    <dsp:sp modelId="{58314AB9-5C35-456F-B7D2-8E925286ABAC}">
      <dsp:nvSpPr>
        <dsp:cNvPr id="0" name=""/>
        <dsp:cNvSpPr/>
      </dsp:nvSpPr>
      <dsp:spPr>
        <a:xfrm>
          <a:off x="12915904" y="2402068"/>
          <a:ext cx="1334940" cy="2074300"/>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FGUP Certification Centre: SC VSI VNIIFTRI Certification Body: OS VSI VNIFFTRI</a:t>
          </a:r>
        </a:p>
      </dsp:txBody>
      <dsp:txXfrm>
        <a:off x="12915904" y="2402068"/>
        <a:ext cx="1334940" cy="2074300"/>
      </dsp:txXfrm>
    </dsp:sp>
    <dsp:sp modelId="{C8BBE017-896F-4982-BEC5-7413E25555C5}">
      <dsp:nvSpPr>
        <dsp:cNvPr id="0" name=""/>
        <dsp:cNvSpPr/>
      </dsp:nvSpPr>
      <dsp:spPr>
        <a:xfrm>
          <a:off x="12915904" y="4716802"/>
          <a:ext cx="1144918" cy="1654550"/>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Approval accepted by Russia, Belarus, Kazakhstan, and Armenia</a:t>
          </a:r>
        </a:p>
      </dsp:txBody>
      <dsp:txXfrm>
        <a:off x="12915904" y="4716802"/>
        <a:ext cx="1144918" cy="16545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69012-7FBE-495B-8B2F-53ACCAB65FA3}">
      <dsp:nvSpPr>
        <dsp:cNvPr id="0" name=""/>
        <dsp:cNvSpPr/>
      </dsp:nvSpPr>
      <dsp:spPr>
        <a:xfrm>
          <a:off x="10505820" y="2126764"/>
          <a:ext cx="166149" cy="2082410"/>
        </a:xfrm>
        <a:custGeom>
          <a:avLst/>
          <a:gdLst/>
          <a:ahLst/>
          <a:cxnLst/>
          <a:rect l="0" t="0" r="0" b="0"/>
          <a:pathLst>
            <a:path>
              <a:moveTo>
                <a:pt x="0" y="0"/>
              </a:moveTo>
              <a:lnTo>
                <a:pt x="0" y="2082410"/>
              </a:lnTo>
              <a:lnTo>
                <a:pt x="166149" y="208241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BE9C64-4F74-4A45-ACE7-AC2248402B7B}">
      <dsp:nvSpPr>
        <dsp:cNvPr id="0" name=""/>
        <dsp:cNvSpPr/>
      </dsp:nvSpPr>
      <dsp:spPr>
        <a:xfrm>
          <a:off x="10505820" y="2126764"/>
          <a:ext cx="166149" cy="1295968"/>
        </a:xfrm>
        <a:custGeom>
          <a:avLst/>
          <a:gdLst/>
          <a:ahLst/>
          <a:cxnLst/>
          <a:rect l="0" t="0" r="0" b="0"/>
          <a:pathLst>
            <a:path>
              <a:moveTo>
                <a:pt x="0" y="0"/>
              </a:moveTo>
              <a:lnTo>
                <a:pt x="0" y="1295968"/>
              </a:lnTo>
              <a:lnTo>
                <a:pt x="166149" y="12959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843626-6BC6-42DE-93CB-374511C8F249}">
      <dsp:nvSpPr>
        <dsp:cNvPr id="0" name=""/>
        <dsp:cNvSpPr/>
      </dsp:nvSpPr>
      <dsp:spPr>
        <a:xfrm>
          <a:off x="10505820" y="2126764"/>
          <a:ext cx="166149" cy="509525"/>
        </a:xfrm>
        <a:custGeom>
          <a:avLst/>
          <a:gdLst/>
          <a:ahLst/>
          <a:cxnLst/>
          <a:rect l="0" t="0" r="0" b="0"/>
          <a:pathLst>
            <a:path>
              <a:moveTo>
                <a:pt x="0" y="0"/>
              </a:moveTo>
              <a:lnTo>
                <a:pt x="0" y="509525"/>
              </a:lnTo>
              <a:lnTo>
                <a:pt x="166149" y="509525"/>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BD3DBE-1DC5-489E-B696-AD75DBF02B3F}">
      <dsp:nvSpPr>
        <dsp:cNvPr id="0" name=""/>
        <dsp:cNvSpPr/>
      </dsp:nvSpPr>
      <dsp:spPr>
        <a:xfrm>
          <a:off x="8603406" y="1340322"/>
          <a:ext cx="2345480" cy="232609"/>
        </a:xfrm>
        <a:custGeom>
          <a:avLst/>
          <a:gdLst/>
          <a:ahLst/>
          <a:cxnLst/>
          <a:rect l="0" t="0" r="0" b="0"/>
          <a:pathLst>
            <a:path>
              <a:moveTo>
                <a:pt x="0" y="0"/>
              </a:moveTo>
              <a:lnTo>
                <a:pt x="0" y="116304"/>
              </a:lnTo>
              <a:lnTo>
                <a:pt x="2345480" y="116304"/>
              </a:lnTo>
              <a:lnTo>
                <a:pt x="2345480" y="23260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8255EE-D253-4AFD-BAF7-06FF67CE5470}">
      <dsp:nvSpPr>
        <dsp:cNvPr id="0" name=""/>
        <dsp:cNvSpPr/>
      </dsp:nvSpPr>
      <dsp:spPr>
        <a:xfrm>
          <a:off x="9165546" y="2913206"/>
          <a:ext cx="166149" cy="2082410"/>
        </a:xfrm>
        <a:custGeom>
          <a:avLst/>
          <a:gdLst/>
          <a:ahLst/>
          <a:cxnLst/>
          <a:rect l="0" t="0" r="0" b="0"/>
          <a:pathLst>
            <a:path>
              <a:moveTo>
                <a:pt x="0" y="0"/>
              </a:moveTo>
              <a:lnTo>
                <a:pt x="0" y="2082410"/>
              </a:lnTo>
              <a:lnTo>
                <a:pt x="166149" y="208241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1B2C31-01CA-421A-83DA-56C912579296}">
      <dsp:nvSpPr>
        <dsp:cNvPr id="0" name=""/>
        <dsp:cNvSpPr/>
      </dsp:nvSpPr>
      <dsp:spPr>
        <a:xfrm>
          <a:off x="9165546" y="2913206"/>
          <a:ext cx="166149" cy="1295968"/>
        </a:xfrm>
        <a:custGeom>
          <a:avLst/>
          <a:gdLst/>
          <a:ahLst/>
          <a:cxnLst/>
          <a:rect l="0" t="0" r="0" b="0"/>
          <a:pathLst>
            <a:path>
              <a:moveTo>
                <a:pt x="0" y="0"/>
              </a:moveTo>
              <a:lnTo>
                <a:pt x="0" y="1295968"/>
              </a:lnTo>
              <a:lnTo>
                <a:pt x="166149" y="12959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DE91D-23DF-478C-9E9B-A5ACB5E30964}">
      <dsp:nvSpPr>
        <dsp:cNvPr id="0" name=""/>
        <dsp:cNvSpPr/>
      </dsp:nvSpPr>
      <dsp:spPr>
        <a:xfrm>
          <a:off x="9165546" y="2913206"/>
          <a:ext cx="166149" cy="509525"/>
        </a:xfrm>
        <a:custGeom>
          <a:avLst/>
          <a:gdLst/>
          <a:ahLst/>
          <a:cxnLst/>
          <a:rect l="0" t="0" r="0" b="0"/>
          <a:pathLst>
            <a:path>
              <a:moveTo>
                <a:pt x="0" y="0"/>
              </a:moveTo>
              <a:lnTo>
                <a:pt x="0" y="509525"/>
              </a:lnTo>
              <a:lnTo>
                <a:pt x="166149" y="509525"/>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03D4CF-0487-43CF-9DDC-990260EAAEB2}">
      <dsp:nvSpPr>
        <dsp:cNvPr id="0" name=""/>
        <dsp:cNvSpPr/>
      </dsp:nvSpPr>
      <dsp:spPr>
        <a:xfrm>
          <a:off x="8938474" y="2126764"/>
          <a:ext cx="670137" cy="232609"/>
        </a:xfrm>
        <a:custGeom>
          <a:avLst/>
          <a:gdLst/>
          <a:ahLst/>
          <a:cxnLst/>
          <a:rect l="0" t="0" r="0" b="0"/>
          <a:pathLst>
            <a:path>
              <a:moveTo>
                <a:pt x="0" y="0"/>
              </a:moveTo>
              <a:lnTo>
                <a:pt x="0" y="116304"/>
              </a:lnTo>
              <a:lnTo>
                <a:pt x="670137" y="116304"/>
              </a:lnTo>
              <a:lnTo>
                <a:pt x="670137" y="2326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B2C30-9E92-48F3-B411-90324D64A60D}">
      <dsp:nvSpPr>
        <dsp:cNvPr id="0" name=""/>
        <dsp:cNvSpPr/>
      </dsp:nvSpPr>
      <dsp:spPr>
        <a:xfrm>
          <a:off x="8268337" y="2126764"/>
          <a:ext cx="670137" cy="232609"/>
        </a:xfrm>
        <a:custGeom>
          <a:avLst/>
          <a:gdLst/>
          <a:ahLst/>
          <a:cxnLst/>
          <a:rect l="0" t="0" r="0" b="0"/>
          <a:pathLst>
            <a:path>
              <a:moveTo>
                <a:pt x="670137" y="0"/>
              </a:moveTo>
              <a:lnTo>
                <a:pt x="670137" y="116304"/>
              </a:lnTo>
              <a:lnTo>
                <a:pt x="0" y="116304"/>
              </a:lnTo>
              <a:lnTo>
                <a:pt x="0" y="2326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6FD64D-513C-4AD2-A4E6-004E1A53DE26}">
      <dsp:nvSpPr>
        <dsp:cNvPr id="0" name=""/>
        <dsp:cNvSpPr/>
      </dsp:nvSpPr>
      <dsp:spPr>
        <a:xfrm>
          <a:off x="8603406" y="1340322"/>
          <a:ext cx="335068" cy="232609"/>
        </a:xfrm>
        <a:custGeom>
          <a:avLst/>
          <a:gdLst/>
          <a:ahLst/>
          <a:cxnLst/>
          <a:rect l="0" t="0" r="0" b="0"/>
          <a:pathLst>
            <a:path>
              <a:moveTo>
                <a:pt x="0" y="0"/>
              </a:moveTo>
              <a:lnTo>
                <a:pt x="0" y="116304"/>
              </a:lnTo>
              <a:lnTo>
                <a:pt x="335068" y="116304"/>
              </a:lnTo>
              <a:lnTo>
                <a:pt x="335068" y="23260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177813-0E37-4E2D-867A-932C6EA40B4F}">
      <dsp:nvSpPr>
        <dsp:cNvPr id="0" name=""/>
        <dsp:cNvSpPr/>
      </dsp:nvSpPr>
      <dsp:spPr>
        <a:xfrm>
          <a:off x="6484996" y="2913206"/>
          <a:ext cx="166149" cy="2082410"/>
        </a:xfrm>
        <a:custGeom>
          <a:avLst/>
          <a:gdLst/>
          <a:ahLst/>
          <a:cxnLst/>
          <a:rect l="0" t="0" r="0" b="0"/>
          <a:pathLst>
            <a:path>
              <a:moveTo>
                <a:pt x="0" y="0"/>
              </a:moveTo>
              <a:lnTo>
                <a:pt x="0" y="2082410"/>
              </a:lnTo>
              <a:lnTo>
                <a:pt x="166149" y="208241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F99F5B-91E1-4219-A0FA-AA485C879EF9}">
      <dsp:nvSpPr>
        <dsp:cNvPr id="0" name=""/>
        <dsp:cNvSpPr/>
      </dsp:nvSpPr>
      <dsp:spPr>
        <a:xfrm>
          <a:off x="6484996" y="2913206"/>
          <a:ext cx="166149" cy="1295968"/>
        </a:xfrm>
        <a:custGeom>
          <a:avLst/>
          <a:gdLst/>
          <a:ahLst/>
          <a:cxnLst/>
          <a:rect l="0" t="0" r="0" b="0"/>
          <a:pathLst>
            <a:path>
              <a:moveTo>
                <a:pt x="0" y="0"/>
              </a:moveTo>
              <a:lnTo>
                <a:pt x="0" y="1295968"/>
              </a:lnTo>
              <a:lnTo>
                <a:pt x="166149" y="12959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DE42-80CD-431D-9955-742E00B9CCF8}">
      <dsp:nvSpPr>
        <dsp:cNvPr id="0" name=""/>
        <dsp:cNvSpPr/>
      </dsp:nvSpPr>
      <dsp:spPr>
        <a:xfrm>
          <a:off x="6484996" y="2913206"/>
          <a:ext cx="166149" cy="509525"/>
        </a:xfrm>
        <a:custGeom>
          <a:avLst/>
          <a:gdLst/>
          <a:ahLst/>
          <a:cxnLst/>
          <a:rect l="0" t="0" r="0" b="0"/>
          <a:pathLst>
            <a:path>
              <a:moveTo>
                <a:pt x="0" y="0"/>
              </a:moveTo>
              <a:lnTo>
                <a:pt x="0" y="509525"/>
              </a:lnTo>
              <a:lnTo>
                <a:pt x="166149" y="509525"/>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0F7BAC-16AB-44FE-9D76-B22289CB876F}">
      <dsp:nvSpPr>
        <dsp:cNvPr id="0" name=""/>
        <dsp:cNvSpPr/>
      </dsp:nvSpPr>
      <dsp:spPr>
        <a:xfrm>
          <a:off x="6257925" y="2126764"/>
          <a:ext cx="670137" cy="232609"/>
        </a:xfrm>
        <a:custGeom>
          <a:avLst/>
          <a:gdLst/>
          <a:ahLst/>
          <a:cxnLst/>
          <a:rect l="0" t="0" r="0" b="0"/>
          <a:pathLst>
            <a:path>
              <a:moveTo>
                <a:pt x="0" y="0"/>
              </a:moveTo>
              <a:lnTo>
                <a:pt x="0" y="116304"/>
              </a:lnTo>
              <a:lnTo>
                <a:pt x="670137" y="116304"/>
              </a:lnTo>
              <a:lnTo>
                <a:pt x="670137" y="2326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8856E5-E9AD-4EAD-9245-C1DA42D9903E}">
      <dsp:nvSpPr>
        <dsp:cNvPr id="0" name=""/>
        <dsp:cNvSpPr/>
      </dsp:nvSpPr>
      <dsp:spPr>
        <a:xfrm>
          <a:off x="5144722" y="2913206"/>
          <a:ext cx="166149" cy="2082410"/>
        </a:xfrm>
        <a:custGeom>
          <a:avLst/>
          <a:gdLst/>
          <a:ahLst/>
          <a:cxnLst/>
          <a:rect l="0" t="0" r="0" b="0"/>
          <a:pathLst>
            <a:path>
              <a:moveTo>
                <a:pt x="0" y="0"/>
              </a:moveTo>
              <a:lnTo>
                <a:pt x="0" y="2082410"/>
              </a:lnTo>
              <a:lnTo>
                <a:pt x="166149" y="208241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456FE7-A9E0-4140-8C67-AC72257A0DA8}">
      <dsp:nvSpPr>
        <dsp:cNvPr id="0" name=""/>
        <dsp:cNvSpPr/>
      </dsp:nvSpPr>
      <dsp:spPr>
        <a:xfrm>
          <a:off x="5144722" y="2913206"/>
          <a:ext cx="166149" cy="1295968"/>
        </a:xfrm>
        <a:custGeom>
          <a:avLst/>
          <a:gdLst/>
          <a:ahLst/>
          <a:cxnLst/>
          <a:rect l="0" t="0" r="0" b="0"/>
          <a:pathLst>
            <a:path>
              <a:moveTo>
                <a:pt x="0" y="0"/>
              </a:moveTo>
              <a:lnTo>
                <a:pt x="0" y="1295968"/>
              </a:lnTo>
              <a:lnTo>
                <a:pt x="166149" y="12959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7D9AB5-B744-4B8E-B06C-4475E41D4729}">
      <dsp:nvSpPr>
        <dsp:cNvPr id="0" name=""/>
        <dsp:cNvSpPr/>
      </dsp:nvSpPr>
      <dsp:spPr>
        <a:xfrm>
          <a:off x="5144722" y="2913206"/>
          <a:ext cx="166149" cy="509525"/>
        </a:xfrm>
        <a:custGeom>
          <a:avLst/>
          <a:gdLst/>
          <a:ahLst/>
          <a:cxnLst/>
          <a:rect l="0" t="0" r="0" b="0"/>
          <a:pathLst>
            <a:path>
              <a:moveTo>
                <a:pt x="0" y="0"/>
              </a:moveTo>
              <a:lnTo>
                <a:pt x="0" y="509525"/>
              </a:lnTo>
              <a:lnTo>
                <a:pt x="166149" y="509525"/>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40469A-BC28-4CFC-8BBD-4CF768C48FB1}">
      <dsp:nvSpPr>
        <dsp:cNvPr id="0" name=""/>
        <dsp:cNvSpPr/>
      </dsp:nvSpPr>
      <dsp:spPr>
        <a:xfrm>
          <a:off x="5587788" y="2126764"/>
          <a:ext cx="670137" cy="232609"/>
        </a:xfrm>
        <a:custGeom>
          <a:avLst/>
          <a:gdLst/>
          <a:ahLst/>
          <a:cxnLst/>
          <a:rect l="0" t="0" r="0" b="0"/>
          <a:pathLst>
            <a:path>
              <a:moveTo>
                <a:pt x="670137" y="0"/>
              </a:moveTo>
              <a:lnTo>
                <a:pt x="670137" y="116304"/>
              </a:lnTo>
              <a:lnTo>
                <a:pt x="0" y="116304"/>
              </a:lnTo>
              <a:lnTo>
                <a:pt x="0" y="2326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E339BF-8849-454E-AECF-A15B94410BD9}">
      <dsp:nvSpPr>
        <dsp:cNvPr id="0" name=""/>
        <dsp:cNvSpPr/>
      </dsp:nvSpPr>
      <dsp:spPr>
        <a:xfrm>
          <a:off x="6257925" y="1340322"/>
          <a:ext cx="2345480" cy="232609"/>
        </a:xfrm>
        <a:custGeom>
          <a:avLst/>
          <a:gdLst/>
          <a:ahLst/>
          <a:cxnLst/>
          <a:rect l="0" t="0" r="0" b="0"/>
          <a:pathLst>
            <a:path>
              <a:moveTo>
                <a:pt x="2345480" y="0"/>
              </a:moveTo>
              <a:lnTo>
                <a:pt x="2345480" y="116304"/>
              </a:lnTo>
              <a:lnTo>
                <a:pt x="0" y="116304"/>
              </a:lnTo>
              <a:lnTo>
                <a:pt x="0" y="23260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2AE08B-ECE6-4CDD-9EA3-E1E2BEB5234D}">
      <dsp:nvSpPr>
        <dsp:cNvPr id="0" name=""/>
        <dsp:cNvSpPr/>
      </dsp:nvSpPr>
      <dsp:spPr>
        <a:xfrm>
          <a:off x="5610683" y="553832"/>
          <a:ext cx="2992722" cy="232657"/>
        </a:xfrm>
        <a:custGeom>
          <a:avLst/>
          <a:gdLst/>
          <a:ahLst/>
          <a:cxnLst/>
          <a:rect l="0" t="0" r="0" b="0"/>
          <a:pathLst>
            <a:path>
              <a:moveTo>
                <a:pt x="0" y="0"/>
              </a:moveTo>
              <a:lnTo>
                <a:pt x="0" y="116352"/>
              </a:lnTo>
              <a:lnTo>
                <a:pt x="2992722" y="116352"/>
              </a:lnTo>
              <a:lnTo>
                <a:pt x="2992722" y="23265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98ABDD-C4D5-44DD-8E30-E65B256544BF}">
      <dsp:nvSpPr>
        <dsp:cNvPr id="0" name=""/>
        <dsp:cNvSpPr/>
      </dsp:nvSpPr>
      <dsp:spPr>
        <a:xfrm>
          <a:off x="3527531" y="2126764"/>
          <a:ext cx="166149" cy="4586120"/>
        </a:xfrm>
        <a:custGeom>
          <a:avLst/>
          <a:gdLst/>
          <a:ahLst/>
          <a:cxnLst/>
          <a:rect l="0" t="0" r="0" b="0"/>
          <a:pathLst>
            <a:path>
              <a:moveTo>
                <a:pt x="0" y="0"/>
              </a:moveTo>
              <a:lnTo>
                <a:pt x="0" y="4586120"/>
              </a:lnTo>
              <a:lnTo>
                <a:pt x="166149" y="45861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476603-D4D8-45AB-90B7-09D396B1037A}">
      <dsp:nvSpPr>
        <dsp:cNvPr id="0" name=""/>
        <dsp:cNvSpPr/>
      </dsp:nvSpPr>
      <dsp:spPr>
        <a:xfrm>
          <a:off x="3527531" y="2126764"/>
          <a:ext cx="166149" cy="3904081"/>
        </a:xfrm>
        <a:custGeom>
          <a:avLst/>
          <a:gdLst/>
          <a:ahLst/>
          <a:cxnLst/>
          <a:rect l="0" t="0" r="0" b="0"/>
          <a:pathLst>
            <a:path>
              <a:moveTo>
                <a:pt x="0" y="0"/>
              </a:moveTo>
              <a:lnTo>
                <a:pt x="0" y="3904081"/>
              </a:lnTo>
              <a:lnTo>
                <a:pt x="166149" y="3904081"/>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7EE5DF-A0D7-43AD-BA5B-64EFFD81D113}">
      <dsp:nvSpPr>
        <dsp:cNvPr id="0" name=""/>
        <dsp:cNvSpPr/>
      </dsp:nvSpPr>
      <dsp:spPr>
        <a:xfrm>
          <a:off x="3527531" y="2126764"/>
          <a:ext cx="166149" cy="3198687"/>
        </a:xfrm>
        <a:custGeom>
          <a:avLst/>
          <a:gdLst/>
          <a:ahLst/>
          <a:cxnLst/>
          <a:rect l="0" t="0" r="0" b="0"/>
          <a:pathLst>
            <a:path>
              <a:moveTo>
                <a:pt x="0" y="0"/>
              </a:moveTo>
              <a:lnTo>
                <a:pt x="0" y="3198687"/>
              </a:lnTo>
              <a:lnTo>
                <a:pt x="166149" y="3198687"/>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FA0E0C-4E68-4656-A5A6-54EF8EFEFFB4}">
      <dsp:nvSpPr>
        <dsp:cNvPr id="0" name=""/>
        <dsp:cNvSpPr/>
      </dsp:nvSpPr>
      <dsp:spPr>
        <a:xfrm>
          <a:off x="3527531" y="2126764"/>
          <a:ext cx="166149" cy="2516642"/>
        </a:xfrm>
        <a:custGeom>
          <a:avLst/>
          <a:gdLst/>
          <a:ahLst/>
          <a:cxnLst/>
          <a:rect l="0" t="0" r="0" b="0"/>
          <a:pathLst>
            <a:path>
              <a:moveTo>
                <a:pt x="0" y="0"/>
              </a:moveTo>
              <a:lnTo>
                <a:pt x="0" y="2516642"/>
              </a:lnTo>
              <a:lnTo>
                <a:pt x="166149" y="2516642"/>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320236-A399-4A9B-BB5B-1AAADF4C2F35}">
      <dsp:nvSpPr>
        <dsp:cNvPr id="0" name=""/>
        <dsp:cNvSpPr/>
      </dsp:nvSpPr>
      <dsp:spPr>
        <a:xfrm>
          <a:off x="3527531" y="2126764"/>
          <a:ext cx="166149" cy="1834603"/>
        </a:xfrm>
        <a:custGeom>
          <a:avLst/>
          <a:gdLst/>
          <a:ahLst/>
          <a:cxnLst/>
          <a:rect l="0" t="0" r="0" b="0"/>
          <a:pathLst>
            <a:path>
              <a:moveTo>
                <a:pt x="0" y="0"/>
              </a:moveTo>
              <a:lnTo>
                <a:pt x="0" y="1834603"/>
              </a:lnTo>
              <a:lnTo>
                <a:pt x="166149" y="1834603"/>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28121D-8E01-4FF9-B257-7734B125FE4E}">
      <dsp:nvSpPr>
        <dsp:cNvPr id="0" name=""/>
        <dsp:cNvSpPr/>
      </dsp:nvSpPr>
      <dsp:spPr>
        <a:xfrm>
          <a:off x="3527531" y="2126764"/>
          <a:ext cx="166149" cy="1175919"/>
        </a:xfrm>
        <a:custGeom>
          <a:avLst/>
          <a:gdLst/>
          <a:ahLst/>
          <a:cxnLst/>
          <a:rect l="0" t="0" r="0" b="0"/>
          <a:pathLst>
            <a:path>
              <a:moveTo>
                <a:pt x="0" y="0"/>
              </a:moveTo>
              <a:lnTo>
                <a:pt x="0" y="1175919"/>
              </a:lnTo>
              <a:lnTo>
                <a:pt x="166149" y="117591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8E42F1-CC8E-4FBF-A62F-B7D3FC26D7B8}">
      <dsp:nvSpPr>
        <dsp:cNvPr id="0" name=""/>
        <dsp:cNvSpPr/>
      </dsp:nvSpPr>
      <dsp:spPr>
        <a:xfrm>
          <a:off x="3527531" y="2126764"/>
          <a:ext cx="166149" cy="509525"/>
        </a:xfrm>
        <a:custGeom>
          <a:avLst/>
          <a:gdLst/>
          <a:ahLst/>
          <a:cxnLst/>
          <a:rect l="0" t="0" r="0" b="0"/>
          <a:pathLst>
            <a:path>
              <a:moveTo>
                <a:pt x="0" y="0"/>
              </a:moveTo>
              <a:lnTo>
                <a:pt x="0" y="509525"/>
              </a:lnTo>
              <a:lnTo>
                <a:pt x="166149" y="509525"/>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612601-F23C-4837-AACD-2CB86CCCF94A}">
      <dsp:nvSpPr>
        <dsp:cNvPr id="0" name=""/>
        <dsp:cNvSpPr/>
      </dsp:nvSpPr>
      <dsp:spPr>
        <a:xfrm>
          <a:off x="2630322" y="1340322"/>
          <a:ext cx="1340274" cy="232609"/>
        </a:xfrm>
        <a:custGeom>
          <a:avLst/>
          <a:gdLst/>
          <a:ahLst/>
          <a:cxnLst/>
          <a:rect l="0" t="0" r="0" b="0"/>
          <a:pathLst>
            <a:path>
              <a:moveTo>
                <a:pt x="0" y="0"/>
              </a:moveTo>
              <a:lnTo>
                <a:pt x="0" y="116304"/>
              </a:lnTo>
              <a:lnTo>
                <a:pt x="1340274" y="116304"/>
              </a:lnTo>
              <a:lnTo>
                <a:pt x="1340274" y="23260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55B857-7D5F-43CE-B30C-7A240F377269}">
      <dsp:nvSpPr>
        <dsp:cNvPr id="0" name=""/>
        <dsp:cNvSpPr/>
      </dsp:nvSpPr>
      <dsp:spPr>
        <a:xfrm>
          <a:off x="2187256" y="2126764"/>
          <a:ext cx="166149" cy="1295968"/>
        </a:xfrm>
        <a:custGeom>
          <a:avLst/>
          <a:gdLst/>
          <a:ahLst/>
          <a:cxnLst/>
          <a:rect l="0" t="0" r="0" b="0"/>
          <a:pathLst>
            <a:path>
              <a:moveTo>
                <a:pt x="0" y="0"/>
              </a:moveTo>
              <a:lnTo>
                <a:pt x="0" y="1295968"/>
              </a:lnTo>
              <a:lnTo>
                <a:pt x="166149" y="12959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9D708-8441-49AA-B9F5-B227A0CA1564}">
      <dsp:nvSpPr>
        <dsp:cNvPr id="0" name=""/>
        <dsp:cNvSpPr/>
      </dsp:nvSpPr>
      <dsp:spPr>
        <a:xfrm>
          <a:off x="2187256" y="2126764"/>
          <a:ext cx="166149" cy="509525"/>
        </a:xfrm>
        <a:custGeom>
          <a:avLst/>
          <a:gdLst/>
          <a:ahLst/>
          <a:cxnLst/>
          <a:rect l="0" t="0" r="0" b="0"/>
          <a:pathLst>
            <a:path>
              <a:moveTo>
                <a:pt x="0" y="0"/>
              </a:moveTo>
              <a:lnTo>
                <a:pt x="0" y="509525"/>
              </a:lnTo>
              <a:lnTo>
                <a:pt x="166149" y="509525"/>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C8C907-6961-4A7E-BAC8-6B1FEBB9A16C}">
      <dsp:nvSpPr>
        <dsp:cNvPr id="0" name=""/>
        <dsp:cNvSpPr/>
      </dsp:nvSpPr>
      <dsp:spPr>
        <a:xfrm>
          <a:off x="2584602" y="1340322"/>
          <a:ext cx="91440" cy="232609"/>
        </a:xfrm>
        <a:custGeom>
          <a:avLst/>
          <a:gdLst/>
          <a:ahLst/>
          <a:cxnLst/>
          <a:rect l="0" t="0" r="0" b="0"/>
          <a:pathLst>
            <a:path>
              <a:moveTo>
                <a:pt x="45720" y="0"/>
              </a:moveTo>
              <a:lnTo>
                <a:pt x="45720" y="23260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341B2C-6732-42D2-9BFD-A2C2B6F701C2}">
      <dsp:nvSpPr>
        <dsp:cNvPr id="0" name=""/>
        <dsp:cNvSpPr/>
      </dsp:nvSpPr>
      <dsp:spPr>
        <a:xfrm>
          <a:off x="846981" y="2126764"/>
          <a:ext cx="166149" cy="2082410"/>
        </a:xfrm>
        <a:custGeom>
          <a:avLst/>
          <a:gdLst/>
          <a:ahLst/>
          <a:cxnLst/>
          <a:rect l="0" t="0" r="0" b="0"/>
          <a:pathLst>
            <a:path>
              <a:moveTo>
                <a:pt x="0" y="0"/>
              </a:moveTo>
              <a:lnTo>
                <a:pt x="0" y="2082410"/>
              </a:lnTo>
              <a:lnTo>
                <a:pt x="166149" y="208241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D41F2-A71D-48AA-8B7B-AFB7671E35D8}">
      <dsp:nvSpPr>
        <dsp:cNvPr id="0" name=""/>
        <dsp:cNvSpPr/>
      </dsp:nvSpPr>
      <dsp:spPr>
        <a:xfrm>
          <a:off x="846981" y="2126764"/>
          <a:ext cx="166149" cy="1295968"/>
        </a:xfrm>
        <a:custGeom>
          <a:avLst/>
          <a:gdLst/>
          <a:ahLst/>
          <a:cxnLst/>
          <a:rect l="0" t="0" r="0" b="0"/>
          <a:pathLst>
            <a:path>
              <a:moveTo>
                <a:pt x="0" y="0"/>
              </a:moveTo>
              <a:lnTo>
                <a:pt x="0" y="1295968"/>
              </a:lnTo>
              <a:lnTo>
                <a:pt x="166149" y="12959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644B31-6F05-411C-85A4-9C6BD136D2B4}">
      <dsp:nvSpPr>
        <dsp:cNvPr id="0" name=""/>
        <dsp:cNvSpPr/>
      </dsp:nvSpPr>
      <dsp:spPr>
        <a:xfrm>
          <a:off x="846981" y="2126764"/>
          <a:ext cx="166149" cy="509525"/>
        </a:xfrm>
        <a:custGeom>
          <a:avLst/>
          <a:gdLst/>
          <a:ahLst/>
          <a:cxnLst/>
          <a:rect l="0" t="0" r="0" b="0"/>
          <a:pathLst>
            <a:path>
              <a:moveTo>
                <a:pt x="0" y="0"/>
              </a:moveTo>
              <a:lnTo>
                <a:pt x="0" y="509525"/>
              </a:lnTo>
              <a:lnTo>
                <a:pt x="166149" y="509525"/>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E952E9-6255-4078-A816-BE556031D0D8}">
      <dsp:nvSpPr>
        <dsp:cNvPr id="0" name=""/>
        <dsp:cNvSpPr/>
      </dsp:nvSpPr>
      <dsp:spPr>
        <a:xfrm>
          <a:off x="1290047" y="1340322"/>
          <a:ext cx="1340274" cy="232609"/>
        </a:xfrm>
        <a:custGeom>
          <a:avLst/>
          <a:gdLst/>
          <a:ahLst/>
          <a:cxnLst/>
          <a:rect l="0" t="0" r="0" b="0"/>
          <a:pathLst>
            <a:path>
              <a:moveTo>
                <a:pt x="1340274" y="0"/>
              </a:moveTo>
              <a:lnTo>
                <a:pt x="1340274" y="116304"/>
              </a:lnTo>
              <a:lnTo>
                <a:pt x="0" y="116304"/>
              </a:lnTo>
              <a:lnTo>
                <a:pt x="0" y="23260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44EEB2-2D6B-42B2-87CB-E2DC882664B0}">
      <dsp:nvSpPr>
        <dsp:cNvPr id="0" name=""/>
        <dsp:cNvSpPr/>
      </dsp:nvSpPr>
      <dsp:spPr>
        <a:xfrm>
          <a:off x="2630322" y="553832"/>
          <a:ext cx="2980361" cy="232657"/>
        </a:xfrm>
        <a:custGeom>
          <a:avLst/>
          <a:gdLst/>
          <a:ahLst/>
          <a:cxnLst/>
          <a:rect l="0" t="0" r="0" b="0"/>
          <a:pathLst>
            <a:path>
              <a:moveTo>
                <a:pt x="2980361" y="0"/>
              </a:moveTo>
              <a:lnTo>
                <a:pt x="2980361" y="116352"/>
              </a:lnTo>
              <a:lnTo>
                <a:pt x="0" y="116352"/>
              </a:lnTo>
              <a:lnTo>
                <a:pt x="0" y="23265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4B80D0-F31B-4F8C-9E32-6C181CB6A500}">
      <dsp:nvSpPr>
        <dsp:cNvPr id="0" name=""/>
        <dsp:cNvSpPr/>
      </dsp:nvSpPr>
      <dsp:spPr>
        <a:xfrm>
          <a:off x="3491864" y="0"/>
          <a:ext cx="4237638" cy="553832"/>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Hazardous Area Classification</a:t>
          </a:r>
        </a:p>
      </dsp:txBody>
      <dsp:txXfrm>
        <a:off x="3491864" y="0"/>
        <a:ext cx="4237638" cy="553832"/>
      </dsp:txXfrm>
    </dsp:sp>
    <dsp:sp modelId="{FC6C5CD9-82E4-4388-B2AA-E41C757E14E6}">
      <dsp:nvSpPr>
        <dsp:cNvPr id="0" name=""/>
        <dsp:cNvSpPr/>
      </dsp:nvSpPr>
      <dsp:spPr>
        <a:xfrm>
          <a:off x="2076489" y="786490"/>
          <a:ext cx="1107665" cy="553832"/>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Class/Division System</a:t>
          </a:r>
        </a:p>
      </dsp:txBody>
      <dsp:txXfrm>
        <a:off x="2076489" y="786490"/>
        <a:ext cx="1107665" cy="553832"/>
      </dsp:txXfrm>
    </dsp:sp>
    <dsp:sp modelId="{E279277B-B29E-421A-AF97-BFC3BFF5037E}">
      <dsp:nvSpPr>
        <dsp:cNvPr id="0" name=""/>
        <dsp:cNvSpPr/>
      </dsp:nvSpPr>
      <dsp:spPr>
        <a:xfrm>
          <a:off x="736215" y="1572932"/>
          <a:ext cx="1107665" cy="553832"/>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Class</a:t>
          </a:r>
        </a:p>
      </dsp:txBody>
      <dsp:txXfrm>
        <a:off x="736215" y="1572932"/>
        <a:ext cx="1107665" cy="553832"/>
      </dsp:txXfrm>
    </dsp:sp>
    <dsp:sp modelId="{CD157510-02A9-4C67-B33B-9BF26633EC34}">
      <dsp:nvSpPr>
        <dsp:cNvPr id="0" name=""/>
        <dsp:cNvSpPr/>
      </dsp:nvSpPr>
      <dsp:spPr>
        <a:xfrm>
          <a:off x="1013131" y="2359374"/>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Class I</a:t>
          </a:r>
        </a:p>
      </dsp:txBody>
      <dsp:txXfrm>
        <a:off x="1013131" y="2359374"/>
        <a:ext cx="1107665" cy="553832"/>
      </dsp:txXfrm>
    </dsp:sp>
    <dsp:sp modelId="{1B59E7FF-653B-4849-98BA-AB7A0DEBA7A3}">
      <dsp:nvSpPr>
        <dsp:cNvPr id="0" name=""/>
        <dsp:cNvSpPr/>
      </dsp:nvSpPr>
      <dsp:spPr>
        <a:xfrm>
          <a:off x="1013131" y="3145816"/>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Class II</a:t>
          </a:r>
        </a:p>
      </dsp:txBody>
      <dsp:txXfrm>
        <a:off x="1013131" y="3145816"/>
        <a:ext cx="1107665" cy="553832"/>
      </dsp:txXfrm>
    </dsp:sp>
    <dsp:sp modelId="{D9E8C401-4E1D-41DB-85AC-14A20A3DF351}">
      <dsp:nvSpPr>
        <dsp:cNvPr id="0" name=""/>
        <dsp:cNvSpPr/>
      </dsp:nvSpPr>
      <dsp:spPr>
        <a:xfrm>
          <a:off x="1013131" y="3932258"/>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Class III</a:t>
          </a:r>
        </a:p>
      </dsp:txBody>
      <dsp:txXfrm>
        <a:off x="1013131" y="3932258"/>
        <a:ext cx="1107665" cy="553832"/>
      </dsp:txXfrm>
    </dsp:sp>
    <dsp:sp modelId="{71120BD5-83DD-46CF-838D-0C09675A810B}">
      <dsp:nvSpPr>
        <dsp:cNvPr id="0" name=""/>
        <dsp:cNvSpPr/>
      </dsp:nvSpPr>
      <dsp:spPr>
        <a:xfrm>
          <a:off x="2076489" y="1572932"/>
          <a:ext cx="1107665" cy="553832"/>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Division</a:t>
          </a:r>
        </a:p>
      </dsp:txBody>
      <dsp:txXfrm>
        <a:off x="2076489" y="1572932"/>
        <a:ext cx="1107665" cy="553832"/>
      </dsp:txXfrm>
    </dsp:sp>
    <dsp:sp modelId="{7CCEBD29-95EE-4448-9AD9-A3EAB3462D72}">
      <dsp:nvSpPr>
        <dsp:cNvPr id="0" name=""/>
        <dsp:cNvSpPr/>
      </dsp:nvSpPr>
      <dsp:spPr>
        <a:xfrm>
          <a:off x="2353406" y="2359374"/>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Division 1</a:t>
          </a:r>
        </a:p>
      </dsp:txBody>
      <dsp:txXfrm>
        <a:off x="2353406" y="2359374"/>
        <a:ext cx="1107665" cy="553832"/>
      </dsp:txXfrm>
    </dsp:sp>
    <dsp:sp modelId="{280D3220-3799-4464-97BC-4F1E6C5E97CD}">
      <dsp:nvSpPr>
        <dsp:cNvPr id="0" name=""/>
        <dsp:cNvSpPr/>
      </dsp:nvSpPr>
      <dsp:spPr>
        <a:xfrm>
          <a:off x="2353406" y="3145816"/>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Division 2</a:t>
          </a:r>
        </a:p>
      </dsp:txBody>
      <dsp:txXfrm>
        <a:off x="2353406" y="3145816"/>
        <a:ext cx="1107665" cy="553832"/>
      </dsp:txXfrm>
    </dsp:sp>
    <dsp:sp modelId="{5C358814-8C72-4EEA-9FC6-C86055FB0C89}">
      <dsp:nvSpPr>
        <dsp:cNvPr id="0" name=""/>
        <dsp:cNvSpPr/>
      </dsp:nvSpPr>
      <dsp:spPr>
        <a:xfrm>
          <a:off x="3416764" y="1572932"/>
          <a:ext cx="1107665" cy="553832"/>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a:t>
          </a:r>
        </a:p>
      </dsp:txBody>
      <dsp:txXfrm>
        <a:off x="3416764" y="1572932"/>
        <a:ext cx="1107665" cy="553832"/>
      </dsp:txXfrm>
    </dsp:sp>
    <dsp:sp modelId="{C6F7D87F-BDD2-4844-8787-ABF3737B4A90}">
      <dsp:nvSpPr>
        <dsp:cNvPr id="0" name=""/>
        <dsp:cNvSpPr/>
      </dsp:nvSpPr>
      <dsp:spPr>
        <a:xfrm>
          <a:off x="3693680" y="2359374"/>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A</a:t>
          </a:r>
        </a:p>
      </dsp:txBody>
      <dsp:txXfrm>
        <a:off x="3693680" y="2359374"/>
        <a:ext cx="1107665" cy="553832"/>
      </dsp:txXfrm>
    </dsp:sp>
    <dsp:sp modelId="{A515EA05-0ABA-4653-88FF-6B4B7F1FCA4E}">
      <dsp:nvSpPr>
        <dsp:cNvPr id="0" name=""/>
        <dsp:cNvSpPr/>
      </dsp:nvSpPr>
      <dsp:spPr>
        <a:xfrm>
          <a:off x="3693680" y="3025767"/>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B</a:t>
          </a:r>
        </a:p>
      </dsp:txBody>
      <dsp:txXfrm>
        <a:off x="3693680" y="3025767"/>
        <a:ext cx="1107665" cy="553832"/>
      </dsp:txXfrm>
    </dsp:sp>
    <dsp:sp modelId="{92718524-7485-40DB-A8B3-7A7B7045E931}">
      <dsp:nvSpPr>
        <dsp:cNvPr id="0" name=""/>
        <dsp:cNvSpPr/>
      </dsp:nvSpPr>
      <dsp:spPr>
        <a:xfrm>
          <a:off x="3693680" y="3684452"/>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C</a:t>
          </a:r>
        </a:p>
      </dsp:txBody>
      <dsp:txXfrm>
        <a:off x="3693680" y="3684452"/>
        <a:ext cx="1107665" cy="553832"/>
      </dsp:txXfrm>
    </dsp:sp>
    <dsp:sp modelId="{D52A34B0-FE86-4A62-9E84-4585B2DCAE68}">
      <dsp:nvSpPr>
        <dsp:cNvPr id="0" name=""/>
        <dsp:cNvSpPr/>
      </dsp:nvSpPr>
      <dsp:spPr>
        <a:xfrm>
          <a:off x="3693680" y="4366491"/>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D</a:t>
          </a:r>
        </a:p>
      </dsp:txBody>
      <dsp:txXfrm>
        <a:off x="3693680" y="4366491"/>
        <a:ext cx="1107665" cy="553832"/>
      </dsp:txXfrm>
    </dsp:sp>
    <dsp:sp modelId="{C8D75AB5-1A26-4234-8DE5-AC9C969899A8}">
      <dsp:nvSpPr>
        <dsp:cNvPr id="0" name=""/>
        <dsp:cNvSpPr/>
      </dsp:nvSpPr>
      <dsp:spPr>
        <a:xfrm>
          <a:off x="3693680" y="5048535"/>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E</a:t>
          </a:r>
        </a:p>
      </dsp:txBody>
      <dsp:txXfrm>
        <a:off x="3693680" y="5048535"/>
        <a:ext cx="1107665" cy="553832"/>
      </dsp:txXfrm>
    </dsp:sp>
    <dsp:sp modelId="{777D34E3-6782-4D4E-BE0E-EEF4878F7B97}">
      <dsp:nvSpPr>
        <dsp:cNvPr id="0" name=""/>
        <dsp:cNvSpPr/>
      </dsp:nvSpPr>
      <dsp:spPr>
        <a:xfrm>
          <a:off x="3693680" y="5753930"/>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F</a:t>
          </a:r>
        </a:p>
      </dsp:txBody>
      <dsp:txXfrm>
        <a:off x="3693680" y="5753930"/>
        <a:ext cx="1107665" cy="553832"/>
      </dsp:txXfrm>
    </dsp:sp>
    <dsp:sp modelId="{D11D415E-7393-4599-928B-8561EE34CFD2}">
      <dsp:nvSpPr>
        <dsp:cNvPr id="0" name=""/>
        <dsp:cNvSpPr/>
      </dsp:nvSpPr>
      <dsp:spPr>
        <a:xfrm>
          <a:off x="3693680" y="6435969"/>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G</a:t>
          </a:r>
        </a:p>
      </dsp:txBody>
      <dsp:txXfrm>
        <a:off x="3693680" y="6435969"/>
        <a:ext cx="1107665" cy="553832"/>
      </dsp:txXfrm>
    </dsp:sp>
    <dsp:sp modelId="{A39FD9D9-267A-4C4A-BD6A-5DCB171431CD}">
      <dsp:nvSpPr>
        <dsp:cNvPr id="0" name=""/>
        <dsp:cNvSpPr/>
      </dsp:nvSpPr>
      <dsp:spPr>
        <a:xfrm>
          <a:off x="8049573" y="786490"/>
          <a:ext cx="1107665" cy="553832"/>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Zone System</a:t>
          </a:r>
        </a:p>
      </dsp:txBody>
      <dsp:txXfrm>
        <a:off x="8049573" y="786490"/>
        <a:ext cx="1107665" cy="553832"/>
      </dsp:txXfrm>
    </dsp:sp>
    <dsp:sp modelId="{9C5CAA5B-0E26-45D6-B53D-D441B0DF156C}">
      <dsp:nvSpPr>
        <dsp:cNvPr id="0" name=""/>
        <dsp:cNvSpPr/>
      </dsp:nvSpPr>
      <dsp:spPr>
        <a:xfrm>
          <a:off x="5704092" y="1572932"/>
          <a:ext cx="1107665" cy="553832"/>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Zone </a:t>
          </a:r>
        </a:p>
      </dsp:txBody>
      <dsp:txXfrm>
        <a:off x="5704092" y="1572932"/>
        <a:ext cx="1107665" cy="553832"/>
      </dsp:txXfrm>
    </dsp:sp>
    <dsp:sp modelId="{0021C0BB-3308-4A29-9702-BDEFA6113694}">
      <dsp:nvSpPr>
        <dsp:cNvPr id="0" name=""/>
        <dsp:cNvSpPr/>
      </dsp:nvSpPr>
      <dsp:spPr>
        <a:xfrm>
          <a:off x="5033955" y="2359374"/>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Zone (Gas)</a:t>
          </a:r>
        </a:p>
      </dsp:txBody>
      <dsp:txXfrm>
        <a:off x="5033955" y="2359374"/>
        <a:ext cx="1107665" cy="553832"/>
      </dsp:txXfrm>
    </dsp:sp>
    <dsp:sp modelId="{0A04B525-8AB3-453C-9399-5CA2F7A27E24}">
      <dsp:nvSpPr>
        <dsp:cNvPr id="0" name=""/>
        <dsp:cNvSpPr/>
      </dsp:nvSpPr>
      <dsp:spPr>
        <a:xfrm>
          <a:off x="5310871" y="3145816"/>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Zone 0</a:t>
          </a:r>
        </a:p>
      </dsp:txBody>
      <dsp:txXfrm>
        <a:off x="5310871" y="3145816"/>
        <a:ext cx="1107665" cy="553832"/>
      </dsp:txXfrm>
    </dsp:sp>
    <dsp:sp modelId="{F1236AC1-00F2-460B-9E16-4DCD4AFA3A6B}">
      <dsp:nvSpPr>
        <dsp:cNvPr id="0" name=""/>
        <dsp:cNvSpPr/>
      </dsp:nvSpPr>
      <dsp:spPr>
        <a:xfrm>
          <a:off x="5310871" y="3932258"/>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Zone 1</a:t>
          </a:r>
        </a:p>
      </dsp:txBody>
      <dsp:txXfrm>
        <a:off x="5310871" y="3932258"/>
        <a:ext cx="1107665" cy="553832"/>
      </dsp:txXfrm>
    </dsp:sp>
    <dsp:sp modelId="{DF6A3359-ED0E-4C14-A2FA-688C61CF32C7}">
      <dsp:nvSpPr>
        <dsp:cNvPr id="0" name=""/>
        <dsp:cNvSpPr/>
      </dsp:nvSpPr>
      <dsp:spPr>
        <a:xfrm>
          <a:off x="5310871" y="4718701"/>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Zone 2</a:t>
          </a:r>
        </a:p>
      </dsp:txBody>
      <dsp:txXfrm>
        <a:off x="5310871" y="4718701"/>
        <a:ext cx="1107665" cy="553832"/>
      </dsp:txXfrm>
    </dsp:sp>
    <dsp:sp modelId="{E7C27544-209D-4E9F-9061-B2C5C59640BA}">
      <dsp:nvSpPr>
        <dsp:cNvPr id="0" name=""/>
        <dsp:cNvSpPr/>
      </dsp:nvSpPr>
      <dsp:spPr>
        <a:xfrm>
          <a:off x="6374230" y="2359374"/>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Zone (Dust)</a:t>
          </a:r>
        </a:p>
      </dsp:txBody>
      <dsp:txXfrm>
        <a:off x="6374230" y="2359374"/>
        <a:ext cx="1107665" cy="553832"/>
      </dsp:txXfrm>
    </dsp:sp>
    <dsp:sp modelId="{3F9ACEF7-5EE7-4D04-A91A-AB1E181C6EEC}">
      <dsp:nvSpPr>
        <dsp:cNvPr id="0" name=""/>
        <dsp:cNvSpPr/>
      </dsp:nvSpPr>
      <dsp:spPr>
        <a:xfrm>
          <a:off x="6651146" y="3145816"/>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Zone 20</a:t>
          </a:r>
        </a:p>
      </dsp:txBody>
      <dsp:txXfrm>
        <a:off x="6651146" y="3145816"/>
        <a:ext cx="1107665" cy="553832"/>
      </dsp:txXfrm>
    </dsp:sp>
    <dsp:sp modelId="{BCA7F9FE-5A05-4C4E-95AC-D51C5DA51639}">
      <dsp:nvSpPr>
        <dsp:cNvPr id="0" name=""/>
        <dsp:cNvSpPr/>
      </dsp:nvSpPr>
      <dsp:spPr>
        <a:xfrm>
          <a:off x="6651146" y="3932258"/>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Zone 21</a:t>
          </a:r>
        </a:p>
      </dsp:txBody>
      <dsp:txXfrm>
        <a:off x="6651146" y="3932258"/>
        <a:ext cx="1107665" cy="553832"/>
      </dsp:txXfrm>
    </dsp:sp>
    <dsp:sp modelId="{56CEED2A-D8ED-4875-8491-5C5F31D9EA50}">
      <dsp:nvSpPr>
        <dsp:cNvPr id="0" name=""/>
        <dsp:cNvSpPr/>
      </dsp:nvSpPr>
      <dsp:spPr>
        <a:xfrm>
          <a:off x="6651146" y="4718701"/>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Zone 22</a:t>
          </a:r>
        </a:p>
      </dsp:txBody>
      <dsp:txXfrm>
        <a:off x="6651146" y="4718701"/>
        <a:ext cx="1107665" cy="553832"/>
      </dsp:txXfrm>
    </dsp:sp>
    <dsp:sp modelId="{5788365D-3873-4D5B-BFA0-B367EA28B101}">
      <dsp:nvSpPr>
        <dsp:cNvPr id="0" name=""/>
        <dsp:cNvSpPr/>
      </dsp:nvSpPr>
      <dsp:spPr>
        <a:xfrm>
          <a:off x="8384642" y="1572932"/>
          <a:ext cx="1107665" cy="553832"/>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a:t>
          </a:r>
        </a:p>
      </dsp:txBody>
      <dsp:txXfrm>
        <a:off x="8384642" y="1572932"/>
        <a:ext cx="1107665" cy="553832"/>
      </dsp:txXfrm>
    </dsp:sp>
    <dsp:sp modelId="{4B47B6F9-A1CC-406B-BA1F-21A0F2288898}">
      <dsp:nvSpPr>
        <dsp:cNvPr id="0" name=""/>
        <dsp:cNvSpPr/>
      </dsp:nvSpPr>
      <dsp:spPr>
        <a:xfrm>
          <a:off x="7714505" y="2359374"/>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I</a:t>
          </a:r>
        </a:p>
      </dsp:txBody>
      <dsp:txXfrm>
        <a:off x="7714505" y="2359374"/>
        <a:ext cx="1107665" cy="553832"/>
      </dsp:txXfrm>
    </dsp:sp>
    <dsp:sp modelId="{D44830F8-D23B-4BE4-94BB-167EFCB835CA}">
      <dsp:nvSpPr>
        <dsp:cNvPr id="0" name=""/>
        <dsp:cNvSpPr/>
      </dsp:nvSpPr>
      <dsp:spPr>
        <a:xfrm>
          <a:off x="9054779" y="2359374"/>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II</a:t>
          </a:r>
        </a:p>
      </dsp:txBody>
      <dsp:txXfrm>
        <a:off x="9054779" y="2359374"/>
        <a:ext cx="1107665" cy="553832"/>
      </dsp:txXfrm>
    </dsp:sp>
    <dsp:sp modelId="{04936442-5695-4004-A17A-16A42E2C56A4}">
      <dsp:nvSpPr>
        <dsp:cNvPr id="0" name=""/>
        <dsp:cNvSpPr/>
      </dsp:nvSpPr>
      <dsp:spPr>
        <a:xfrm>
          <a:off x="9331695" y="3145816"/>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IIA</a:t>
          </a:r>
        </a:p>
      </dsp:txBody>
      <dsp:txXfrm>
        <a:off x="9331695" y="3145816"/>
        <a:ext cx="1107665" cy="553832"/>
      </dsp:txXfrm>
    </dsp:sp>
    <dsp:sp modelId="{D0A367B7-B6AE-4AE3-B3C2-1FA8C6A82F85}">
      <dsp:nvSpPr>
        <dsp:cNvPr id="0" name=""/>
        <dsp:cNvSpPr/>
      </dsp:nvSpPr>
      <dsp:spPr>
        <a:xfrm>
          <a:off x="9331695" y="3932258"/>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IIB</a:t>
          </a:r>
        </a:p>
      </dsp:txBody>
      <dsp:txXfrm>
        <a:off x="9331695" y="3932258"/>
        <a:ext cx="1107665" cy="553832"/>
      </dsp:txXfrm>
    </dsp:sp>
    <dsp:sp modelId="{8B67A144-3253-4379-8E7E-BEB70F40B185}">
      <dsp:nvSpPr>
        <dsp:cNvPr id="0" name=""/>
        <dsp:cNvSpPr/>
      </dsp:nvSpPr>
      <dsp:spPr>
        <a:xfrm>
          <a:off x="9331695" y="4718701"/>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IIC</a:t>
          </a:r>
        </a:p>
      </dsp:txBody>
      <dsp:txXfrm>
        <a:off x="9331695" y="4718701"/>
        <a:ext cx="1107665" cy="553832"/>
      </dsp:txXfrm>
    </dsp:sp>
    <dsp:sp modelId="{B33451A7-F791-4E11-BBE2-498A772365AC}">
      <dsp:nvSpPr>
        <dsp:cNvPr id="0" name=""/>
        <dsp:cNvSpPr/>
      </dsp:nvSpPr>
      <dsp:spPr>
        <a:xfrm>
          <a:off x="10395054" y="1572932"/>
          <a:ext cx="1107665" cy="553832"/>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III</a:t>
          </a:r>
        </a:p>
      </dsp:txBody>
      <dsp:txXfrm>
        <a:off x="10395054" y="1572932"/>
        <a:ext cx="1107665" cy="553832"/>
      </dsp:txXfrm>
    </dsp:sp>
    <dsp:sp modelId="{8DAFC35A-62D9-4E01-B248-791EE00B62EB}">
      <dsp:nvSpPr>
        <dsp:cNvPr id="0" name=""/>
        <dsp:cNvSpPr/>
      </dsp:nvSpPr>
      <dsp:spPr>
        <a:xfrm>
          <a:off x="10671970" y="2359374"/>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IIIA</a:t>
          </a:r>
        </a:p>
      </dsp:txBody>
      <dsp:txXfrm>
        <a:off x="10671970" y="2359374"/>
        <a:ext cx="1107665" cy="553832"/>
      </dsp:txXfrm>
    </dsp:sp>
    <dsp:sp modelId="{BBF91BD4-7A11-40AA-B6EB-9D29E8630E66}">
      <dsp:nvSpPr>
        <dsp:cNvPr id="0" name=""/>
        <dsp:cNvSpPr/>
      </dsp:nvSpPr>
      <dsp:spPr>
        <a:xfrm>
          <a:off x="10671970" y="3145816"/>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IIIB</a:t>
          </a:r>
        </a:p>
      </dsp:txBody>
      <dsp:txXfrm>
        <a:off x="10671970" y="3145816"/>
        <a:ext cx="1107665" cy="553832"/>
      </dsp:txXfrm>
    </dsp:sp>
    <dsp:sp modelId="{779E250B-48F3-4849-B4BC-4EE44CF523CC}">
      <dsp:nvSpPr>
        <dsp:cNvPr id="0" name=""/>
        <dsp:cNvSpPr/>
      </dsp:nvSpPr>
      <dsp:spPr>
        <a:xfrm>
          <a:off x="10671970" y="3932258"/>
          <a:ext cx="1107665" cy="55383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Group IIIC</a:t>
          </a:r>
        </a:p>
      </dsp:txBody>
      <dsp:txXfrm>
        <a:off x="10671970" y="3932258"/>
        <a:ext cx="1107665" cy="553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66724-54E3-4091-A244-8DE0E351BBFF}">
      <dsp:nvSpPr>
        <dsp:cNvPr id="0" name=""/>
        <dsp:cNvSpPr/>
      </dsp:nvSpPr>
      <dsp:spPr>
        <a:xfrm>
          <a:off x="4501367" y="2085017"/>
          <a:ext cx="227733" cy="1313462"/>
        </a:xfrm>
        <a:custGeom>
          <a:avLst/>
          <a:gdLst/>
          <a:ahLst/>
          <a:cxnLst/>
          <a:rect l="0" t="0" r="0" b="0"/>
          <a:pathLst>
            <a:path>
              <a:moveTo>
                <a:pt x="0" y="0"/>
              </a:moveTo>
              <a:lnTo>
                <a:pt x="0" y="1313462"/>
              </a:lnTo>
              <a:lnTo>
                <a:pt x="227733" y="131346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5402D5-24F3-45DE-832C-7CFA6FC4A784}">
      <dsp:nvSpPr>
        <dsp:cNvPr id="0" name=""/>
        <dsp:cNvSpPr/>
      </dsp:nvSpPr>
      <dsp:spPr>
        <a:xfrm>
          <a:off x="3038228" y="1329794"/>
          <a:ext cx="2070429" cy="458817"/>
        </a:xfrm>
        <a:custGeom>
          <a:avLst/>
          <a:gdLst/>
          <a:ahLst/>
          <a:cxnLst/>
          <a:rect l="0" t="0" r="0" b="0"/>
          <a:pathLst>
            <a:path>
              <a:moveTo>
                <a:pt x="0" y="0"/>
              </a:moveTo>
              <a:lnTo>
                <a:pt x="0" y="271026"/>
              </a:lnTo>
              <a:lnTo>
                <a:pt x="2070429" y="271026"/>
              </a:lnTo>
              <a:lnTo>
                <a:pt x="2070429" y="45881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26D025-FDA8-4B63-8522-860542261EB9}">
      <dsp:nvSpPr>
        <dsp:cNvPr id="0" name=""/>
        <dsp:cNvSpPr/>
      </dsp:nvSpPr>
      <dsp:spPr>
        <a:xfrm>
          <a:off x="2184723" y="2132260"/>
          <a:ext cx="195008" cy="1442242"/>
        </a:xfrm>
        <a:custGeom>
          <a:avLst/>
          <a:gdLst/>
          <a:ahLst/>
          <a:cxnLst/>
          <a:rect l="0" t="0" r="0" b="0"/>
          <a:pathLst>
            <a:path>
              <a:moveTo>
                <a:pt x="0" y="0"/>
              </a:moveTo>
              <a:lnTo>
                <a:pt x="0" y="1442242"/>
              </a:lnTo>
              <a:lnTo>
                <a:pt x="195008" y="144224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119E7B-8686-4769-8303-EFBA20EB2199}">
      <dsp:nvSpPr>
        <dsp:cNvPr id="0" name=""/>
        <dsp:cNvSpPr/>
      </dsp:nvSpPr>
      <dsp:spPr>
        <a:xfrm>
          <a:off x="2780338" y="1329794"/>
          <a:ext cx="257890" cy="458817"/>
        </a:xfrm>
        <a:custGeom>
          <a:avLst/>
          <a:gdLst/>
          <a:ahLst/>
          <a:cxnLst/>
          <a:rect l="0" t="0" r="0" b="0"/>
          <a:pathLst>
            <a:path>
              <a:moveTo>
                <a:pt x="257890" y="0"/>
              </a:moveTo>
              <a:lnTo>
                <a:pt x="257890" y="271026"/>
              </a:lnTo>
              <a:lnTo>
                <a:pt x="0" y="271026"/>
              </a:lnTo>
              <a:lnTo>
                <a:pt x="0" y="45881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EDB207-2BE8-4E3E-AD78-DD881E07A0AF}">
      <dsp:nvSpPr>
        <dsp:cNvPr id="0" name=""/>
        <dsp:cNvSpPr/>
      </dsp:nvSpPr>
      <dsp:spPr>
        <a:xfrm>
          <a:off x="135153" y="2166027"/>
          <a:ext cx="142144" cy="1425358"/>
        </a:xfrm>
        <a:custGeom>
          <a:avLst/>
          <a:gdLst/>
          <a:ahLst/>
          <a:cxnLst/>
          <a:rect l="0" t="0" r="0" b="0"/>
          <a:pathLst>
            <a:path>
              <a:moveTo>
                <a:pt x="0" y="0"/>
              </a:moveTo>
              <a:lnTo>
                <a:pt x="0" y="1425358"/>
              </a:lnTo>
              <a:lnTo>
                <a:pt x="142144" y="142535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B0D680-EBA1-46EC-82F9-46B9B0915893}">
      <dsp:nvSpPr>
        <dsp:cNvPr id="0" name=""/>
        <dsp:cNvSpPr/>
      </dsp:nvSpPr>
      <dsp:spPr>
        <a:xfrm>
          <a:off x="665295" y="1329794"/>
          <a:ext cx="2372933" cy="458817"/>
        </a:xfrm>
        <a:custGeom>
          <a:avLst/>
          <a:gdLst/>
          <a:ahLst/>
          <a:cxnLst/>
          <a:rect l="0" t="0" r="0" b="0"/>
          <a:pathLst>
            <a:path>
              <a:moveTo>
                <a:pt x="2372933" y="0"/>
              </a:moveTo>
              <a:lnTo>
                <a:pt x="2372933" y="271026"/>
              </a:lnTo>
              <a:lnTo>
                <a:pt x="0" y="271026"/>
              </a:lnTo>
              <a:lnTo>
                <a:pt x="0" y="45881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A47772-901D-4498-9B69-39443236A5B9}">
      <dsp:nvSpPr>
        <dsp:cNvPr id="0" name=""/>
        <dsp:cNvSpPr/>
      </dsp:nvSpPr>
      <dsp:spPr>
        <a:xfrm>
          <a:off x="2128892" y="898358"/>
          <a:ext cx="1818673" cy="43143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CLASS</a:t>
          </a:r>
        </a:p>
      </dsp:txBody>
      <dsp:txXfrm>
        <a:off x="2128892" y="898358"/>
        <a:ext cx="1818673" cy="431435"/>
      </dsp:txXfrm>
    </dsp:sp>
    <dsp:sp modelId="{D906B4D0-9EB8-4707-868E-5C9E4456A003}">
      <dsp:nvSpPr>
        <dsp:cNvPr id="0" name=""/>
        <dsp:cNvSpPr/>
      </dsp:nvSpPr>
      <dsp:spPr>
        <a:xfrm>
          <a:off x="2617" y="1788612"/>
          <a:ext cx="1325355" cy="37741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Class I</a:t>
          </a:r>
        </a:p>
      </dsp:txBody>
      <dsp:txXfrm>
        <a:off x="2617" y="1788612"/>
        <a:ext cx="1325355" cy="377414"/>
      </dsp:txXfrm>
    </dsp:sp>
    <dsp:sp modelId="{B1DAD9A3-1BEE-481E-816B-23E47C61E03C}">
      <dsp:nvSpPr>
        <dsp:cNvPr id="0" name=""/>
        <dsp:cNvSpPr/>
      </dsp:nvSpPr>
      <dsp:spPr>
        <a:xfrm>
          <a:off x="277297" y="2541608"/>
          <a:ext cx="1698540" cy="209955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Locations in which </a:t>
          </a:r>
          <a:r>
            <a:rPr lang="en-US" sz="1500" kern="1200" dirty="0">
              <a:solidFill>
                <a:srgbClr val="FFC000"/>
              </a:solidFill>
            </a:rPr>
            <a:t>flammable gases </a:t>
          </a:r>
          <a:r>
            <a:rPr lang="en-US" sz="1500" kern="1200" dirty="0"/>
            <a:t>or vapors may or may not be in sufficient quantities to produce explosive or ignitable mixtures.</a:t>
          </a:r>
        </a:p>
      </dsp:txBody>
      <dsp:txXfrm>
        <a:off x="277297" y="2541608"/>
        <a:ext cx="1698540" cy="2099554"/>
      </dsp:txXfrm>
    </dsp:sp>
    <dsp:sp modelId="{17B84953-0677-4105-80CE-152E32A05B19}">
      <dsp:nvSpPr>
        <dsp:cNvPr id="0" name=""/>
        <dsp:cNvSpPr/>
      </dsp:nvSpPr>
      <dsp:spPr>
        <a:xfrm>
          <a:off x="2035819" y="1788612"/>
          <a:ext cx="1489037" cy="343648"/>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Class II</a:t>
          </a:r>
        </a:p>
      </dsp:txBody>
      <dsp:txXfrm>
        <a:off x="2035819" y="1788612"/>
        <a:ext cx="1489037" cy="343648"/>
      </dsp:txXfrm>
    </dsp:sp>
    <dsp:sp modelId="{F208E322-A679-485C-B3E7-EBC670E98727}">
      <dsp:nvSpPr>
        <dsp:cNvPr id="0" name=""/>
        <dsp:cNvSpPr/>
      </dsp:nvSpPr>
      <dsp:spPr>
        <a:xfrm>
          <a:off x="2379731" y="2507842"/>
          <a:ext cx="1945440" cy="2133321"/>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Locations in which </a:t>
          </a:r>
          <a:r>
            <a:rPr lang="en-US" sz="1500" kern="1200" dirty="0">
              <a:solidFill>
                <a:srgbClr val="FFC000"/>
              </a:solidFill>
            </a:rPr>
            <a:t>combustible dusts</a:t>
          </a:r>
          <a:r>
            <a:rPr lang="en-US" sz="1500" kern="1200" dirty="0"/>
            <a:t> (either in suspension, intermittently, or periodically) may or may not be in sufficient quantities to produce explosive or ignitable mixtures.</a:t>
          </a:r>
        </a:p>
      </dsp:txBody>
      <dsp:txXfrm>
        <a:off x="2379731" y="2507842"/>
        <a:ext cx="1945440" cy="2133321"/>
      </dsp:txXfrm>
    </dsp:sp>
    <dsp:sp modelId="{35E7849B-807D-4778-AB63-5A311D1FAD6A}">
      <dsp:nvSpPr>
        <dsp:cNvPr id="0" name=""/>
        <dsp:cNvSpPr/>
      </dsp:nvSpPr>
      <dsp:spPr>
        <a:xfrm>
          <a:off x="4349544" y="1788612"/>
          <a:ext cx="1518225" cy="29640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Class III</a:t>
          </a:r>
        </a:p>
      </dsp:txBody>
      <dsp:txXfrm>
        <a:off x="4349544" y="1788612"/>
        <a:ext cx="1518225" cy="296405"/>
      </dsp:txXfrm>
    </dsp:sp>
    <dsp:sp modelId="{CB07D468-619F-467A-8EC9-B73FFF6A3B7B}">
      <dsp:nvSpPr>
        <dsp:cNvPr id="0" name=""/>
        <dsp:cNvSpPr/>
      </dsp:nvSpPr>
      <dsp:spPr>
        <a:xfrm>
          <a:off x="4729101" y="2460599"/>
          <a:ext cx="1882843" cy="1875761"/>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Locations in which </a:t>
          </a:r>
          <a:r>
            <a:rPr lang="en-US" sz="1500" kern="1200" dirty="0">
              <a:solidFill>
                <a:srgbClr val="FFC000"/>
              </a:solidFill>
            </a:rPr>
            <a:t>ignitable fibers </a:t>
          </a:r>
          <a:r>
            <a:rPr lang="en-US" sz="1500" kern="1200" dirty="0"/>
            <a:t>may or may not be in sufficient quantities to produce explosive or ignitable mixtures.</a:t>
          </a:r>
        </a:p>
      </dsp:txBody>
      <dsp:txXfrm>
        <a:off x="4729101" y="2460599"/>
        <a:ext cx="1882843" cy="18757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7E8F6-1837-45A2-B4D8-B8AF48D6C83C}">
      <dsp:nvSpPr>
        <dsp:cNvPr id="0" name=""/>
        <dsp:cNvSpPr/>
      </dsp:nvSpPr>
      <dsp:spPr>
        <a:xfrm>
          <a:off x="3251568" y="2493522"/>
          <a:ext cx="266150" cy="1064341"/>
        </a:xfrm>
        <a:custGeom>
          <a:avLst/>
          <a:gdLst/>
          <a:ahLst/>
          <a:cxnLst/>
          <a:rect l="0" t="0" r="0" b="0"/>
          <a:pathLst>
            <a:path>
              <a:moveTo>
                <a:pt x="0" y="0"/>
              </a:moveTo>
              <a:lnTo>
                <a:pt x="0" y="1064341"/>
              </a:lnTo>
              <a:lnTo>
                <a:pt x="266150" y="10643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F2943A-A3FF-4FE1-8911-38F3C593E1B5}">
      <dsp:nvSpPr>
        <dsp:cNvPr id="0" name=""/>
        <dsp:cNvSpPr/>
      </dsp:nvSpPr>
      <dsp:spPr>
        <a:xfrm>
          <a:off x="2424683" y="1514293"/>
          <a:ext cx="1536619" cy="613058"/>
        </a:xfrm>
        <a:custGeom>
          <a:avLst/>
          <a:gdLst/>
          <a:ahLst/>
          <a:cxnLst/>
          <a:rect l="0" t="0" r="0" b="0"/>
          <a:pathLst>
            <a:path>
              <a:moveTo>
                <a:pt x="0" y="0"/>
              </a:moveTo>
              <a:lnTo>
                <a:pt x="0" y="306529"/>
              </a:lnTo>
              <a:lnTo>
                <a:pt x="1536619" y="306529"/>
              </a:lnTo>
              <a:lnTo>
                <a:pt x="1536619" y="6130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8D43DE-434A-4E91-AC24-F23F5F82C958}">
      <dsp:nvSpPr>
        <dsp:cNvPr id="0" name=""/>
        <dsp:cNvSpPr/>
      </dsp:nvSpPr>
      <dsp:spPr>
        <a:xfrm>
          <a:off x="154125" y="2565965"/>
          <a:ext cx="221378" cy="1240603"/>
        </a:xfrm>
        <a:custGeom>
          <a:avLst/>
          <a:gdLst/>
          <a:ahLst/>
          <a:cxnLst/>
          <a:rect l="0" t="0" r="0" b="0"/>
          <a:pathLst>
            <a:path>
              <a:moveTo>
                <a:pt x="0" y="0"/>
              </a:moveTo>
              <a:lnTo>
                <a:pt x="0" y="1240603"/>
              </a:lnTo>
              <a:lnTo>
                <a:pt x="221378" y="124060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8ED2B7-E726-4504-9787-3D26EB165C5C}">
      <dsp:nvSpPr>
        <dsp:cNvPr id="0" name=""/>
        <dsp:cNvSpPr/>
      </dsp:nvSpPr>
      <dsp:spPr>
        <a:xfrm>
          <a:off x="767043" y="1514293"/>
          <a:ext cx="1657639" cy="613058"/>
        </a:xfrm>
        <a:custGeom>
          <a:avLst/>
          <a:gdLst/>
          <a:ahLst/>
          <a:cxnLst/>
          <a:rect l="0" t="0" r="0" b="0"/>
          <a:pathLst>
            <a:path>
              <a:moveTo>
                <a:pt x="1657639" y="0"/>
              </a:moveTo>
              <a:lnTo>
                <a:pt x="1657639" y="306529"/>
              </a:lnTo>
              <a:lnTo>
                <a:pt x="0" y="306529"/>
              </a:lnTo>
              <a:lnTo>
                <a:pt x="0" y="6130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4EBEE6-7B67-4E0E-BF0C-4E4E408CD46F}">
      <dsp:nvSpPr>
        <dsp:cNvPr id="0" name=""/>
        <dsp:cNvSpPr/>
      </dsp:nvSpPr>
      <dsp:spPr>
        <a:xfrm>
          <a:off x="1457715" y="1132854"/>
          <a:ext cx="1933935" cy="38143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DIVISION</a:t>
          </a:r>
        </a:p>
      </dsp:txBody>
      <dsp:txXfrm>
        <a:off x="1457715" y="1132854"/>
        <a:ext cx="1933935" cy="381438"/>
      </dsp:txXfrm>
    </dsp:sp>
    <dsp:sp modelId="{B61532F7-D917-44F1-AB56-4CB0C5B4A1B7}">
      <dsp:nvSpPr>
        <dsp:cNvPr id="0" name=""/>
        <dsp:cNvSpPr/>
      </dsp:nvSpPr>
      <dsp:spPr>
        <a:xfrm>
          <a:off x="896" y="2127351"/>
          <a:ext cx="1532294" cy="438613"/>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Division 1</a:t>
          </a:r>
        </a:p>
      </dsp:txBody>
      <dsp:txXfrm>
        <a:off x="896" y="2127351"/>
        <a:ext cx="1532294" cy="438613"/>
      </dsp:txXfrm>
    </dsp:sp>
    <dsp:sp modelId="{D3F0A212-1B73-46BE-AB7F-0299CD0B8DE8}">
      <dsp:nvSpPr>
        <dsp:cNvPr id="0" name=""/>
        <dsp:cNvSpPr/>
      </dsp:nvSpPr>
      <dsp:spPr>
        <a:xfrm>
          <a:off x="375503" y="2819800"/>
          <a:ext cx="2520690" cy="1973536"/>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Indicates that the hazardous material has a </a:t>
          </a:r>
          <a:r>
            <a:rPr lang="en-US" sz="1500" kern="1200" dirty="0">
              <a:solidFill>
                <a:srgbClr val="FFC000"/>
              </a:solidFill>
            </a:rPr>
            <a:t>high probability </a:t>
          </a:r>
          <a:r>
            <a:rPr lang="en-US" sz="1500" kern="1200" dirty="0"/>
            <a:t>of producing an explosive or ignitable mixture due to it being present continuously, intermittently, or periodically or from the equipment itself under normal operating conditions.</a:t>
          </a:r>
        </a:p>
      </dsp:txBody>
      <dsp:txXfrm>
        <a:off x="375503" y="2819800"/>
        <a:ext cx="2520690" cy="1973536"/>
      </dsp:txXfrm>
    </dsp:sp>
    <dsp:sp modelId="{5BF954C3-A618-4E54-A90A-F7ADA7B438DE}">
      <dsp:nvSpPr>
        <dsp:cNvPr id="0" name=""/>
        <dsp:cNvSpPr/>
      </dsp:nvSpPr>
      <dsp:spPr>
        <a:xfrm>
          <a:off x="3074134" y="2127351"/>
          <a:ext cx="1774336" cy="366170"/>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Division 2</a:t>
          </a:r>
        </a:p>
      </dsp:txBody>
      <dsp:txXfrm>
        <a:off x="3074134" y="2127351"/>
        <a:ext cx="1774336" cy="366170"/>
      </dsp:txXfrm>
    </dsp:sp>
    <dsp:sp modelId="{6A22EC16-C3AD-468A-8015-36BBDC23F8D8}">
      <dsp:nvSpPr>
        <dsp:cNvPr id="0" name=""/>
        <dsp:cNvSpPr/>
      </dsp:nvSpPr>
      <dsp:spPr>
        <a:xfrm>
          <a:off x="3517718" y="2680198"/>
          <a:ext cx="2371805" cy="1755331"/>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Indicates that the hazardous material has a </a:t>
          </a:r>
          <a:r>
            <a:rPr lang="en-US" sz="1500" kern="1200" dirty="0">
              <a:solidFill>
                <a:srgbClr val="FFC000"/>
              </a:solidFill>
            </a:rPr>
            <a:t>low probability </a:t>
          </a:r>
          <a:r>
            <a:rPr lang="en-US" sz="1500" kern="1200" dirty="0"/>
            <a:t>of producing an explosive or ignitable mixture and is present only during abnormal conditions for a short period of time.</a:t>
          </a:r>
        </a:p>
      </dsp:txBody>
      <dsp:txXfrm>
        <a:off x="3517718" y="2680198"/>
        <a:ext cx="2371805" cy="17553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EFD3E-D1A6-4BED-9A0B-3E2075949B0C}">
      <dsp:nvSpPr>
        <dsp:cNvPr id="0" name=""/>
        <dsp:cNvSpPr/>
      </dsp:nvSpPr>
      <dsp:spPr>
        <a:xfrm>
          <a:off x="12079678" y="1596389"/>
          <a:ext cx="113357" cy="1952433"/>
        </a:xfrm>
        <a:custGeom>
          <a:avLst/>
          <a:gdLst/>
          <a:ahLst/>
          <a:cxnLst/>
          <a:rect l="0" t="0" r="0" b="0"/>
          <a:pathLst>
            <a:path>
              <a:moveTo>
                <a:pt x="0" y="0"/>
              </a:moveTo>
              <a:lnTo>
                <a:pt x="0" y="1952433"/>
              </a:lnTo>
              <a:lnTo>
                <a:pt x="113357" y="195243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C122FA-39DF-4E5D-8E6B-4B36A5597492}">
      <dsp:nvSpPr>
        <dsp:cNvPr id="0" name=""/>
        <dsp:cNvSpPr/>
      </dsp:nvSpPr>
      <dsp:spPr>
        <a:xfrm>
          <a:off x="6740572" y="944003"/>
          <a:ext cx="5958714" cy="325294"/>
        </a:xfrm>
        <a:custGeom>
          <a:avLst/>
          <a:gdLst/>
          <a:ahLst/>
          <a:cxnLst/>
          <a:rect l="0" t="0" r="0" b="0"/>
          <a:pathLst>
            <a:path>
              <a:moveTo>
                <a:pt x="0" y="0"/>
              </a:moveTo>
              <a:lnTo>
                <a:pt x="0" y="162647"/>
              </a:lnTo>
              <a:lnTo>
                <a:pt x="5958714" y="162647"/>
              </a:lnTo>
              <a:lnTo>
                <a:pt x="5958714" y="32529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6FA263-7B00-42C5-A2A0-9CDDBE5956CF}">
      <dsp:nvSpPr>
        <dsp:cNvPr id="0" name=""/>
        <dsp:cNvSpPr/>
      </dsp:nvSpPr>
      <dsp:spPr>
        <a:xfrm>
          <a:off x="10159642" y="1650620"/>
          <a:ext cx="91440" cy="2029303"/>
        </a:xfrm>
        <a:custGeom>
          <a:avLst/>
          <a:gdLst/>
          <a:ahLst/>
          <a:cxnLst/>
          <a:rect l="0" t="0" r="0" b="0"/>
          <a:pathLst>
            <a:path>
              <a:moveTo>
                <a:pt x="45720" y="0"/>
              </a:moveTo>
              <a:lnTo>
                <a:pt x="45720" y="2029303"/>
              </a:lnTo>
              <a:lnTo>
                <a:pt x="137096" y="202930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356317-EBA5-4382-B713-9BD1CC653027}">
      <dsp:nvSpPr>
        <dsp:cNvPr id="0" name=""/>
        <dsp:cNvSpPr/>
      </dsp:nvSpPr>
      <dsp:spPr>
        <a:xfrm>
          <a:off x="6740572" y="944003"/>
          <a:ext cx="4084398" cy="325294"/>
        </a:xfrm>
        <a:custGeom>
          <a:avLst/>
          <a:gdLst/>
          <a:ahLst/>
          <a:cxnLst/>
          <a:rect l="0" t="0" r="0" b="0"/>
          <a:pathLst>
            <a:path>
              <a:moveTo>
                <a:pt x="0" y="0"/>
              </a:moveTo>
              <a:lnTo>
                <a:pt x="0" y="162647"/>
              </a:lnTo>
              <a:lnTo>
                <a:pt x="4084398" y="162647"/>
              </a:lnTo>
              <a:lnTo>
                <a:pt x="4084398" y="32529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92E3E7-5C1D-4027-AF3D-C3450E869D58}">
      <dsp:nvSpPr>
        <dsp:cNvPr id="0" name=""/>
        <dsp:cNvSpPr/>
      </dsp:nvSpPr>
      <dsp:spPr>
        <a:xfrm>
          <a:off x="8331045" y="1596389"/>
          <a:ext cx="94583" cy="1956367"/>
        </a:xfrm>
        <a:custGeom>
          <a:avLst/>
          <a:gdLst/>
          <a:ahLst/>
          <a:cxnLst/>
          <a:rect l="0" t="0" r="0" b="0"/>
          <a:pathLst>
            <a:path>
              <a:moveTo>
                <a:pt x="0" y="0"/>
              </a:moveTo>
              <a:lnTo>
                <a:pt x="0" y="1956367"/>
              </a:lnTo>
              <a:lnTo>
                <a:pt x="94583" y="195636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B4E333-0173-4687-8D63-E10FFF2D0CA7}">
      <dsp:nvSpPr>
        <dsp:cNvPr id="0" name=""/>
        <dsp:cNvSpPr/>
      </dsp:nvSpPr>
      <dsp:spPr>
        <a:xfrm>
          <a:off x="6740572" y="944003"/>
          <a:ext cx="2210082" cy="325294"/>
        </a:xfrm>
        <a:custGeom>
          <a:avLst/>
          <a:gdLst/>
          <a:ahLst/>
          <a:cxnLst/>
          <a:rect l="0" t="0" r="0" b="0"/>
          <a:pathLst>
            <a:path>
              <a:moveTo>
                <a:pt x="0" y="0"/>
              </a:moveTo>
              <a:lnTo>
                <a:pt x="0" y="162647"/>
              </a:lnTo>
              <a:lnTo>
                <a:pt x="2210082" y="162647"/>
              </a:lnTo>
              <a:lnTo>
                <a:pt x="2210082" y="32529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42EEBF-327A-4B70-8843-36512523E555}">
      <dsp:nvSpPr>
        <dsp:cNvPr id="0" name=""/>
        <dsp:cNvSpPr/>
      </dsp:nvSpPr>
      <dsp:spPr>
        <a:xfrm>
          <a:off x="6162988" y="1661688"/>
          <a:ext cx="121567" cy="2029566"/>
        </a:xfrm>
        <a:custGeom>
          <a:avLst/>
          <a:gdLst/>
          <a:ahLst/>
          <a:cxnLst/>
          <a:rect l="0" t="0" r="0" b="0"/>
          <a:pathLst>
            <a:path>
              <a:moveTo>
                <a:pt x="0" y="0"/>
              </a:moveTo>
              <a:lnTo>
                <a:pt x="0" y="2029566"/>
              </a:lnTo>
              <a:lnTo>
                <a:pt x="121567" y="202956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3639C4-4ACD-4862-8865-A8FBB8928CAD}">
      <dsp:nvSpPr>
        <dsp:cNvPr id="0" name=""/>
        <dsp:cNvSpPr/>
      </dsp:nvSpPr>
      <dsp:spPr>
        <a:xfrm>
          <a:off x="6694852" y="944003"/>
          <a:ext cx="91440" cy="325294"/>
        </a:xfrm>
        <a:custGeom>
          <a:avLst/>
          <a:gdLst/>
          <a:ahLst/>
          <a:cxnLst/>
          <a:rect l="0" t="0" r="0" b="0"/>
          <a:pathLst>
            <a:path>
              <a:moveTo>
                <a:pt x="45720" y="0"/>
              </a:moveTo>
              <a:lnTo>
                <a:pt x="45720" y="162647"/>
              </a:lnTo>
              <a:lnTo>
                <a:pt x="87744" y="162647"/>
              </a:lnTo>
              <a:lnTo>
                <a:pt x="87744" y="32529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297715-A4A6-408B-9141-B7FCFE6C297E}">
      <dsp:nvSpPr>
        <dsp:cNvPr id="0" name=""/>
        <dsp:cNvSpPr/>
      </dsp:nvSpPr>
      <dsp:spPr>
        <a:xfrm>
          <a:off x="3865161" y="1622056"/>
          <a:ext cx="91440" cy="2219899"/>
        </a:xfrm>
        <a:custGeom>
          <a:avLst/>
          <a:gdLst/>
          <a:ahLst/>
          <a:cxnLst/>
          <a:rect l="0" t="0" r="0" b="0"/>
          <a:pathLst>
            <a:path>
              <a:moveTo>
                <a:pt x="45720" y="0"/>
              </a:moveTo>
              <a:lnTo>
                <a:pt x="45720" y="2219899"/>
              </a:lnTo>
              <a:lnTo>
                <a:pt x="126083" y="221989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3FC4A7-0484-45A0-90A3-D4BA35C504E3}">
      <dsp:nvSpPr>
        <dsp:cNvPr id="0" name=""/>
        <dsp:cNvSpPr/>
      </dsp:nvSpPr>
      <dsp:spPr>
        <a:xfrm>
          <a:off x="4530490" y="944003"/>
          <a:ext cx="2210082" cy="325294"/>
        </a:xfrm>
        <a:custGeom>
          <a:avLst/>
          <a:gdLst/>
          <a:ahLst/>
          <a:cxnLst/>
          <a:rect l="0" t="0" r="0" b="0"/>
          <a:pathLst>
            <a:path>
              <a:moveTo>
                <a:pt x="2210082" y="0"/>
              </a:moveTo>
              <a:lnTo>
                <a:pt x="2210082" y="162647"/>
              </a:lnTo>
              <a:lnTo>
                <a:pt x="0" y="162647"/>
              </a:lnTo>
              <a:lnTo>
                <a:pt x="0" y="32529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1C2335-3A67-4173-8C5A-19487AA8F0CE}">
      <dsp:nvSpPr>
        <dsp:cNvPr id="0" name=""/>
        <dsp:cNvSpPr/>
      </dsp:nvSpPr>
      <dsp:spPr>
        <a:xfrm>
          <a:off x="1990845" y="1563263"/>
          <a:ext cx="91440" cy="2231179"/>
        </a:xfrm>
        <a:custGeom>
          <a:avLst/>
          <a:gdLst/>
          <a:ahLst/>
          <a:cxnLst/>
          <a:rect l="0" t="0" r="0" b="0"/>
          <a:pathLst>
            <a:path>
              <a:moveTo>
                <a:pt x="45720" y="0"/>
              </a:moveTo>
              <a:lnTo>
                <a:pt x="45720" y="2231179"/>
              </a:lnTo>
              <a:lnTo>
                <a:pt x="134974" y="223117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94E1D3-B696-46F1-9850-13B5F77370B7}">
      <dsp:nvSpPr>
        <dsp:cNvPr id="0" name=""/>
        <dsp:cNvSpPr/>
      </dsp:nvSpPr>
      <dsp:spPr>
        <a:xfrm>
          <a:off x="2656173" y="944003"/>
          <a:ext cx="4084398" cy="325294"/>
        </a:xfrm>
        <a:custGeom>
          <a:avLst/>
          <a:gdLst/>
          <a:ahLst/>
          <a:cxnLst/>
          <a:rect l="0" t="0" r="0" b="0"/>
          <a:pathLst>
            <a:path>
              <a:moveTo>
                <a:pt x="4084398" y="0"/>
              </a:moveTo>
              <a:lnTo>
                <a:pt x="4084398" y="162647"/>
              </a:lnTo>
              <a:lnTo>
                <a:pt x="0" y="162647"/>
              </a:lnTo>
              <a:lnTo>
                <a:pt x="0" y="32529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BD13FD-022E-45D2-A396-F121697EF2D8}">
      <dsp:nvSpPr>
        <dsp:cNvPr id="0" name=""/>
        <dsp:cNvSpPr/>
      </dsp:nvSpPr>
      <dsp:spPr>
        <a:xfrm>
          <a:off x="162248" y="1565440"/>
          <a:ext cx="124665" cy="1218719"/>
        </a:xfrm>
        <a:custGeom>
          <a:avLst/>
          <a:gdLst/>
          <a:ahLst/>
          <a:cxnLst/>
          <a:rect l="0" t="0" r="0" b="0"/>
          <a:pathLst>
            <a:path>
              <a:moveTo>
                <a:pt x="0" y="0"/>
              </a:moveTo>
              <a:lnTo>
                <a:pt x="0" y="1218719"/>
              </a:lnTo>
              <a:lnTo>
                <a:pt x="124665" y="12187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0507F6-BCAF-4494-BB37-70433E1BE183}">
      <dsp:nvSpPr>
        <dsp:cNvPr id="0" name=""/>
        <dsp:cNvSpPr/>
      </dsp:nvSpPr>
      <dsp:spPr>
        <a:xfrm>
          <a:off x="781857" y="944003"/>
          <a:ext cx="5958714" cy="325294"/>
        </a:xfrm>
        <a:custGeom>
          <a:avLst/>
          <a:gdLst/>
          <a:ahLst/>
          <a:cxnLst/>
          <a:rect l="0" t="0" r="0" b="0"/>
          <a:pathLst>
            <a:path>
              <a:moveTo>
                <a:pt x="5958714" y="0"/>
              </a:moveTo>
              <a:lnTo>
                <a:pt x="5958714" y="162647"/>
              </a:lnTo>
              <a:lnTo>
                <a:pt x="0" y="162647"/>
              </a:lnTo>
              <a:lnTo>
                <a:pt x="0" y="32529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9872F0-727C-47B0-9C94-2F652F4F7397}">
      <dsp:nvSpPr>
        <dsp:cNvPr id="0" name=""/>
        <dsp:cNvSpPr/>
      </dsp:nvSpPr>
      <dsp:spPr>
        <a:xfrm>
          <a:off x="5966061" y="421890"/>
          <a:ext cx="1549021" cy="522113"/>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GROUP</a:t>
          </a:r>
        </a:p>
      </dsp:txBody>
      <dsp:txXfrm>
        <a:off x="5966061" y="421890"/>
        <a:ext cx="1549021" cy="522113"/>
      </dsp:txXfrm>
    </dsp:sp>
    <dsp:sp modelId="{DEBA095A-3CAB-43F3-B910-00BD7E8179DA}">
      <dsp:nvSpPr>
        <dsp:cNvPr id="0" name=""/>
        <dsp:cNvSpPr/>
      </dsp:nvSpPr>
      <dsp:spPr>
        <a:xfrm>
          <a:off x="7346" y="1269298"/>
          <a:ext cx="1549021" cy="296141"/>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Group A</a:t>
          </a:r>
        </a:p>
      </dsp:txBody>
      <dsp:txXfrm>
        <a:off x="7346" y="1269298"/>
        <a:ext cx="1549021" cy="296141"/>
      </dsp:txXfrm>
    </dsp:sp>
    <dsp:sp modelId="{F5B098C6-B3E7-4571-AA4E-5FD58907451A}">
      <dsp:nvSpPr>
        <dsp:cNvPr id="0" name=""/>
        <dsp:cNvSpPr/>
      </dsp:nvSpPr>
      <dsp:spPr>
        <a:xfrm>
          <a:off x="286914" y="1890734"/>
          <a:ext cx="1549021" cy="1786850"/>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Atmospheres containing </a:t>
          </a:r>
          <a:r>
            <a:rPr lang="en-US" sz="1400" kern="1200" dirty="0">
              <a:solidFill>
                <a:srgbClr val="FFFF00"/>
              </a:solidFill>
            </a:rPr>
            <a:t>acetylene</a:t>
          </a:r>
          <a:r>
            <a:rPr lang="en-US" sz="1400" kern="1200" dirty="0"/>
            <a:t>.</a:t>
          </a:r>
        </a:p>
      </dsp:txBody>
      <dsp:txXfrm>
        <a:off x="286914" y="1890734"/>
        <a:ext cx="1549021" cy="1786850"/>
      </dsp:txXfrm>
    </dsp:sp>
    <dsp:sp modelId="{7DA9291C-DD7F-4791-949C-A70AEB74355A}">
      <dsp:nvSpPr>
        <dsp:cNvPr id="0" name=""/>
        <dsp:cNvSpPr/>
      </dsp:nvSpPr>
      <dsp:spPr>
        <a:xfrm>
          <a:off x="1881662" y="1269298"/>
          <a:ext cx="1549021" cy="29396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Group B</a:t>
          </a:r>
        </a:p>
      </dsp:txBody>
      <dsp:txXfrm>
        <a:off x="1881662" y="1269298"/>
        <a:ext cx="1549021" cy="293965"/>
      </dsp:txXfrm>
    </dsp:sp>
    <dsp:sp modelId="{287959C1-46FA-4158-9396-1E279B130DDE}">
      <dsp:nvSpPr>
        <dsp:cNvPr id="0" name=""/>
        <dsp:cNvSpPr/>
      </dsp:nvSpPr>
      <dsp:spPr>
        <a:xfrm>
          <a:off x="2125819" y="1888558"/>
          <a:ext cx="1549021" cy="3811770"/>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Atmospheres containing a flammable gas, flammable liquid-produced vapor, or combustible liquid-produced vapor whose MESG (Maximum Experimental Safe Gap) is less than 0.45 mm or MIC ratio is less than 0.40. Typical gases include </a:t>
          </a:r>
          <a:r>
            <a:rPr lang="en-US" sz="1400" kern="1200" dirty="0">
              <a:solidFill>
                <a:srgbClr val="FFFF00"/>
              </a:solidFill>
            </a:rPr>
            <a:t>hydrogen, butadiene, ethylene oxide, propylene oxide, and acrolein</a:t>
          </a:r>
          <a:r>
            <a:rPr lang="en-US" sz="1400" kern="1200" dirty="0"/>
            <a:t>.</a:t>
          </a:r>
        </a:p>
      </dsp:txBody>
      <dsp:txXfrm>
        <a:off x="2125819" y="1888558"/>
        <a:ext cx="1549021" cy="3811770"/>
      </dsp:txXfrm>
    </dsp:sp>
    <dsp:sp modelId="{646106CC-1BC9-45E7-A051-DA1F5DE58B82}">
      <dsp:nvSpPr>
        <dsp:cNvPr id="0" name=""/>
        <dsp:cNvSpPr/>
      </dsp:nvSpPr>
      <dsp:spPr>
        <a:xfrm>
          <a:off x="3755979" y="1269298"/>
          <a:ext cx="1549021" cy="352758"/>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Group C</a:t>
          </a:r>
        </a:p>
      </dsp:txBody>
      <dsp:txXfrm>
        <a:off x="3755979" y="1269298"/>
        <a:ext cx="1549021" cy="352758"/>
      </dsp:txXfrm>
    </dsp:sp>
    <dsp:sp modelId="{7CE9DC51-7B6A-4F57-8EC5-F5A4D93C2106}">
      <dsp:nvSpPr>
        <dsp:cNvPr id="0" name=""/>
        <dsp:cNvSpPr/>
      </dsp:nvSpPr>
      <dsp:spPr>
        <a:xfrm>
          <a:off x="3991244" y="1947351"/>
          <a:ext cx="1926812" cy="3789209"/>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Atmospheres containing a flammable gas, flammable liquid-produced vapor, or combustible liquid-produced vapor whose MESG is greater than 0.45 mm but less than or equal to 0.75 mm or MIC (minimum ignition current) ratio is greater than 0.40 but less than or equal to 0.80. Typical gases </a:t>
          </a:r>
          <a:r>
            <a:rPr lang="en-US" sz="1400" kern="1200" dirty="0">
              <a:solidFill>
                <a:srgbClr val="FFFF00"/>
              </a:solidFill>
            </a:rPr>
            <a:t>include ethyl either, ethylene, acetaldehyde, and cyclopropane</a:t>
          </a:r>
          <a:r>
            <a:rPr lang="en-US" sz="1400" kern="1200" dirty="0"/>
            <a:t>.</a:t>
          </a:r>
        </a:p>
      </dsp:txBody>
      <dsp:txXfrm>
        <a:off x="3991244" y="1947351"/>
        <a:ext cx="1926812" cy="3789209"/>
      </dsp:txXfrm>
    </dsp:sp>
    <dsp:sp modelId="{8EEAED94-1DB9-439A-9447-6A60238637F3}">
      <dsp:nvSpPr>
        <dsp:cNvPr id="0" name=""/>
        <dsp:cNvSpPr/>
      </dsp:nvSpPr>
      <dsp:spPr>
        <a:xfrm>
          <a:off x="6008086" y="1269298"/>
          <a:ext cx="1549021" cy="392390"/>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Group D</a:t>
          </a:r>
        </a:p>
      </dsp:txBody>
      <dsp:txXfrm>
        <a:off x="6008086" y="1269298"/>
        <a:ext cx="1549021" cy="392390"/>
      </dsp:txXfrm>
    </dsp:sp>
    <dsp:sp modelId="{F8D08CCE-2A34-4042-94CB-88E62740DF19}">
      <dsp:nvSpPr>
        <dsp:cNvPr id="0" name=""/>
        <dsp:cNvSpPr/>
      </dsp:nvSpPr>
      <dsp:spPr>
        <a:xfrm>
          <a:off x="6284555" y="1986983"/>
          <a:ext cx="1842762" cy="340854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Atmospheres containing a flammable gas, flammable liquid-produced vapor, or combustible liquid-produced vapor whose MESG is greater than 0.75 mm or MIC ration is greater than 0.80. Typical gases include </a:t>
          </a:r>
          <a:r>
            <a:rPr lang="en-US" sz="1400" kern="1200" dirty="0">
              <a:solidFill>
                <a:srgbClr val="FFFF00"/>
              </a:solidFill>
            </a:rPr>
            <a:t>acetone, ammonia, benzene, butane, ethanol, gasoline, methane, natural gas, naphtha, and propane</a:t>
          </a:r>
          <a:r>
            <a:rPr lang="en-US" sz="1400" kern="1200" dirty="0"/>
            <a:t>.</a:t>
          </a:r>
        </a:p>
      </dsp:txBody>
      <dsp:txXfrm>
        <a:off x="6284555" y="1986983"/>
        <a:ext cx="1842762" cy="3408544"/>
      </dsp:txXfrm>
    </dsp:sp>
    <dsp:sp modelId="{BE9DE0C7-B6A5-4106-8189-CA382C79EF79}">
      <dsp:nvSpPr>
        <dsp:cNvPr id="0" name=""/>
        <dsp:cNvSpPr/>
      </dsp:nvSpPr>
      <dsp:spPr>
        <a:xfrm>
          <a:off x="8176143" y="1269298"/>
          <a:ext cx="1549021" cy="327091"/>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Group E</a:t>
          </a:r>
        </a:p>
      </dsp:txBody>
      <dsp:txXfrm>
        <a:off x="8176143" y="1269298"/>
        <a:ext cx="1549021" cy="327091"/>
      </dsp:txXfrm>
    </dsp:sp>
    <dsp:sp modelId="{DF9C613C-FAB8-4485-9126-E4B8D95B9058}">
      <dsp:nvSpPr>
        <dsp:cNvPr id="0" name=""/>
        <dsp:cNvSpPr/>
      </dsp:nvSpPr>
      <dsp:spPr>
        <a:xfrm>
          <a:off x="8425629" y="1921684"/>
          <a:ext cx="1549021" cy="3262146"/>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Atmospheres containing </a:t>
          </a:r>
          <a:r>
            <a:rPr lang="en-US" sz="1400" u="sng" kern="1200" dirty="0"/>
            <a:t>combustible metal dusts </a:t>
          </a:r>
          <a:r>
            <a:rPr lang="en-US" sz="1400" kern="1200" dirty="0"/>
            <a:t>such as </a:t>
          </a:r>
          <a:r>
            <a:rPr lang="en-US" sz="1400" kern="1200" dirty="0">
              <a:solidFill>
                <a:srgbClr val="FFFF00"/>
              </a:solidFill>
            </a:rPr>
            <a:t>aluminum, magnesium, and their commercial alloys</a:t>
          </a:r>
          <a:r>
            <a:rPr lang="en-US" sz="1400" kern="1200" dirty="0"/>
            <a:t>.</a:t>
          </a:r>
        </a:p>
      </dsp:txBody>
      <dsp:txXfrm>
        <a:off x="8425629" y="1921684"/>
        <a:ext cx="1549021" cy="3262146"/>
      </dsp:txXfrm>
    </dsp:sp>
    <dsp:sp modelId="{B37F808D-2186-43F4-98C5-48BBD5BC95A0}">
      <dsp:nvSpPr>
        <dsp:cNvPr id="0" name=""/>
        <dsp:cNvSpPr/>
      </dsp:nvSpPr>
      <dsp:spPr>
        <a:xfrm>
          <a:off x="10050459" y="1269298"/>
          <a:ext cx="1549021" cy="381322"/>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Group F</a:t>
          </a:r>
        </a:p>
      </dsp:txBody>
      <dsp:txXfrm>
        <a:off x="10050459" y="1269298"/>
        <a:ext cx="1549021" cy="381322"/>
      </dsp:txXfrm>
    </dsp:sp>
    <dsp:sp modelId="{5FCE7B5F-0601-4187-B1AC-70159907B6AA}">
      <dsp:nvSpPr>
        <dsp:cNvPr id="0" name=""/>
        <dsp:cNvSpPr/>
      </dsp:nvSpPr>
      <dsp:spPr>
        <a:xfrm>
          <a:off x="10296738" y="1975915"/>
          <a:ext cx="1549021" cy="3408018"/>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Atmospheres containing </a:t>
          </a:r>
          <a:r>
            <a:rPr lang="en-US" sz="1400" u="sng" kern="1200" dirty="0"/>
            <a:t>combustible carbonaceous dusts </a:t>
          </a:r>
          <a:r>
            <a:rPr lang="en-US" sz="1400" kern="1200" dirty="0"/>
            <a:t>with 8% or more trapped volatiles such</a:t>
          </a:r>
          <a:r>
            <a:rPr lang="en-US" sz="1400" kern="1200" dirty="0">
              <a:solidFill>
                <a:schemeClr val="bg1"/>
              </a:solidFill>
            </a:rPr>
            <a:t> as </a:t>
          </a:r>
          <a:r>
            <a:rPr lang="en-US" sz="1400" kern="1200" dirty="0">
              <a:solidFill>
                <a:srgbClr val="FFFF00"/>
              </a:solidFill>
            </a:rPr>
            <a:t>carbon black, coal, or coke dust</a:t>
          </a:r>
          <a:r>
            <a:rPr lang="en-US" sz="1400" kern="1200" dirty="0"/>
            <a:t>.</a:t>
          </a:r>
        </a:p>
      </dsp:txBody>
      <dsp:txXfrm>
        <a:off x="10296738" y="1975915"/>
        <a:ext cx="1549021" cy="3408018"/>
      </dsp:txXfrm>
    </dsp:sp>
    <dsp:sp modelId="{4D5ABEA0-3DF6-49FA-A83E-282556A1AC39}">
      <dsp:nvSpPr>
        <dsp:cNvPr id="0" name=""/>
        <dsp:cNvSpPr/>
      </dsp:nvSpPr>
      <dsp:spPr>
        <a:xfrm>
          <a:off x="11924776" y="1269298"/>
          <a:ext cx="1549021" cy="327091"/>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Group G</a:t>
          </a:r>
        </a:p>
      </dsp:txBody>
      <dsp:txXfrm>
        <a:off x="11924776" y="1269298"/>
        <a:ext cx="1549021" cy="327091"/>
      </dsp:txXfrm>
    </dsp:sp>
    <dsp:sp modelId="{11F369F6-1B95-40A0-8E26-C21FA0B40F4C}">
      <dsp:nvSpPr>
        <dsp:cNvPr id="0" name=""/>
        <dsp:cNvSpPr/>
      </dsp:nvSpPr>
      <dsp:spPr>
        <a:xfrm>
          <a:off x="12193035" y="1921684"/>
          <a:ext cx="1549021" cy="3254277"/>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Atmospheres containing </a:t>
          </a:r>
          <a:r>
            <a:rPr lang="en-US" sz="1400" u="sng" kern="1200" dirty="0"/>
            <a:t>combustible dusts </a:t>
          </a:r>
          <a:r>
            <a:rPr lang="en-US" sz="1400" kern="1200" dirty="0"/>
            <a:t>not included in Group E or Group F. Typical dusts include </a:t>
          </a:r>
          <a:r>
            <a:rPr lang="en-US" sz="1400" kern="1200" dirty="0">
              <a:solidFill>
                <a:srgbClr val="FFFF00"/>
              </a:solidFill>
            </a:rPr>
            <a:t>flour, starch, grain, wood, plastic, and chemicals</a:t>
          </a:r>
          <a:r>
            <a:rPr lang="en-US" sz="1400" kern="1200" dirty="0"/>
            <a:t>.</a:t>
          </a:r>
        </a:p>
      </dsp:txBody>
      <dsp:txXfrm>
        <a:off x="12193035" y="1921684"/>
        <a:ext cx="1549021" cy="32542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E2CA8-8403-4675-ACD5-AEB296DA3991}">
      <dsp:nvSpPr>
        <dsp:cNvPr id="0" name=""/>
        <dsp:cNvSpPr/>
      </dsp:nvSpPr>
      <dsp:spPr>
        <a:xfrm>
          <a:off x="4912557" y="1458973"/>
          <a:ext cx="129213" cy="1224670"/>
        </a:xfrm>
        <a:custGeom>
          <a:avLst/>
          <a:gdLst/>
          <a:ahLst/>
          <a:cxnLst/>
          <a:rect l="0" t="0" r="0" b="0"/>
          <a:pathLst>
            <a:path>
              <a:moveTo>
                <a:pt x="0" y="0"/>
              </a:moveTo>
              <a:lnTo>
                <a:pt x="0" y="1224670"/>
              </a:lnTo>
              <a:lnTo>
                <a:pt x="129213" y="122467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ACCD96-DF59-416D-92FA-5C07864E2414}">
      <dsp:nvSpPr>
        <dsp:cNvPr id="0" name=""/>
        <dsp:cNvSpPr/>
      </dsp:nvSpPr>
      <dsp:spPr>
        <a:xfrm>
          <a:off x="2875111" y="800826"/>
          <a:ext cx="2406885" cy="366463"/>
        </a:xfrm>
        <a:custGeom>
          <a:avLst/>
          <a:gdLst/>
          <a:ahLst/>
          <a:cxnLst/>
          <a:rect l="0" t="0" r="0" b="0"/>
          <a:pathLst>
            <a:path>
              <a:moveTo>
                <a:pt x="0" y="0"/>
              </a:moveTo>
              <a:lnTo>
                <a:pt x="0" y="157220"/>
              </a:lnTo>
              <a:lnTo>
                <a:pt x="2406885" y="157220"/>
              </a:lnTo>
              <a:lnTo>
                <a:pt x="2406885" y="36646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115B6D-F319-40DD-A91B-EBE8AC8FA801}">
      <dsp:nvSpPr>
        <dsp:cNvPr id="0" name=""/>
        <dsp:cNvSpPr/>
      </dsp:nvSpPr>
      <dsp:spPr>
        <a:xfrm>
          <a:off x="2493058" y="1560216"/>
          <a:ext cx="116160" cy="1192965"/>
        </a:xfrm>
        <a:custGeom>
          <a:avLst/>
          <a:gdLst/>
          <a:ahLst/>
          <a:cxnLst/>
          <a:rect l="0" t="0" r="0" b="0"/>
          <a:pathLst>
            <a:path>
              <a:moveTo>
                <a:pt x="0" y="0"/>
              </a:moveTo>
              <a:lnTo>
                <a:pt x="0" y="1192965"/>
              </a:lnTo>
              <a:lnTo>
                <a:pt x="116160" y="1192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AEA5E-CD2C-4140-BA65-B9FABAC5BE33}">
      <dsp:nvSpPr>
        <dsp:cNvPr id="0" name=""/>
        <dsp:cNvSpPr/>
      </dsp:nvSpPr>
      <dsp:spPr>
        <a:xfrm>
          <a:off x="2829391" y="800826"/>
          <a:ext cx="91440" cy="431856"/>
        </a:xfrm>
        <a:custGeom>
          <a:avLst/>
          <a:gdLst/>
          <a:ahLst/>
          <a:cxnLst/>
          <a:rect l="0" t="0" r="0" b="0"/>
          <a:pathLst>
            <a:path>
              <a:moveTo>
                <a:pt x="45720" y="0"/>
              </a:moveTo>
              <a:lnTo>
                <a:pt x="45720" y="222613"/>
              </a:lnTo>
              <a:lnTo>
                <a:pt x="52874" y="222613"/>
              </a:lnTo>
              <a:lnTo>
                <a:pt x="52874" y="43185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15FADF-FCE0-46AC-BC19-C3752A7BD227}">
      <dsp:nvSpPr>
        <dsp:cNvPr id="0" name=""/>
        <dsp:cNvSpPr/>
      </dsp:nvSpPr>
      <dsp:spPr>
        <a:xfrm>
          <a:off x="119608" y="1534001"/>
          <a:ext cx="113653" cy="1116347"/>
        </a:xfrm>
        <a:custGeom>
          <a:avLst/>
          <a:gdLst/>
          <a:ahLst/>
          <a:cxnLst/>
          <a:rect l="0" t="0" r="0" b="0"/>
          <a:pathLst>
            <a:path>
              <a:moveTo>
                <a:pt x="0" y="0"/>
              </a:moveTo>
              <a:lnTo>
                <a:pt x="0" y="1116347"/>
              </a:lnTo>
              <a:lnTo>
                <a:pt x="113653" y="111634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5173E1-6756-4D11-904E-E213FAD54AE0}">
      <dsp:nvSpPr>
        <dsp:cNvPr id="0" name=""/>
        <dsp:cNvSpPr/>
      </dsp:nvSpPr>
      <dsp:spPr>
        <a:xfrm>
          <a:off x="589227" y="800826"/>
          <a:ext cx="2285883" cy="375291"/>
        </a:xfrm>
        <a:custGeom>
          <a:avLst/>
          <a:gdLst/>
          <a:ahLst/>
          <a:cxnLst/>
          <a:rect l="0" t="0" r="0" b="0"/>
          <a:pathLst>
            <a:path>
              <a:moveTo>
                <a:pt x="2285883" y="0"/>
              </a:moveTo>
              <a:lnTo>
                <a:pt x="2285883" y="166048"/>
              </a:lnTo>
              <a:lnTo>
                <a:pt x="0" y="166048"/>
              </a:lnTo>
              <a:lnTo>
                <a:pt x="0" y="37529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EFE9BA-3F7F-4912-958D-CE39398342C8}">
      <dsp:nvSpPr>
        <dsp:cNvPr id="0" name=""/>
        <dsp:cNvSpPr/>
      </dsp:nvSpPr>
      <dsp:spPr>
        <a:xfrm>
          <a:off x="2112890" y="416168"/>
          <a:ext cx="1524440" cy="384657"/>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ZONE</a:t>
          </a:r>
        </a:p>
      </dsp:txBody>
      <dsp:txXfrm>
        <a:off x="2112890" y="416168"/>
        <a:ext cx="1524440" cy="384657"/>
      </dsp:txXfrm>
    </dsp:sp>
    <dsp:sp modelId="{4CED8DBE-4024-4642-9AB5-A2444AD280C9}">
      <dsp:nvSpPr>
        <dsp:cNvPr id="0" name=""/>
        <dsp:cNvSpPr/>
      </dsp:nvSpPr>
      <dsp:spPr>
        <a:xfrm>
          <a:off x="2203" y="1176117"/>
          <a:ext cx="1174048" cy="35788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Zone 0</a:t>
          </a:r>
        </a:p>
      </dsp:txBody>
      <dsp:txXfrm>
        <a:off x="2203" y="1176117"/>
        <a:ext cx="1174048" cy="357884"/>
      </dsp:txXfrm>
    </dsp:sp>
    <dsp:sp modelId="{19789423-40E5-44DF-80B6-F114E0F3D518}">
      <dsp:nvSpPr>
        <dsp:cNvPr id="0" name=""/>
        <dsp:cNvSpPr/>
      </dsp:nvSpPr>
      <dsp:spPr>
        <a:xfrm>
          <a:off x="233261" y="1741829"/>
          <a:ext cx="1992784" cy="1817040"/>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US" sz="1600" kern="1200" dirty="0"/>
            <a:t>Ignitable concentrations of flammable gases or vapors which are </a:t>
          </a:r>
          <a:r>
            <a:rPr lang="en-US" sz="1600" kern="1200" dirty="0">
              <a:solidFill>
                <a:srgbClr val="FFFF00"/>
              </a:solidFill>
            </a:rPr>
            <a:t>present continuously or for long periods of time</a:t>
          </a:r>
        </a:p>
      </dsp:txBody>
      <dsp:txXfrm>
        <a:off x="233261" y="1741829"/>
        <a:ext cx="1992784" cy="1817040"/>
      </dsp:txXfrm>
    </dsp:sp>
    <dsp:sp modelId="{8A3888F6-E7B2-4151-8045-7630FA894320}">
      <dsp:nvSpPr>
        <dsp:cNvPr id="0" name=""/>
        <dsp:cNvSpPr/>
      </dsp:nvSpPr>
      <dsp:spPr>
        <a:xfrm>
          <a:off x="2395756" y="1232682"/>
          <a:ext cx="973016" cy="32753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Zone 1</a:t>
          </a:r>
        </a:p>
      </dsp:txBody>
      <dsp:txXfrm>
        <a:off x="2395756" y="1232682"/>
        <a:ext cx="973016" cy="327534"/>
      </dsp:txXfrm>
    </dsp:sp>
    <dsp:sp modelId="{E8E32208-A687-426F-A869-B09D8E76188B}">
      <dsp:nvSpPr>
        <dsp:cNvPr id="0" name=""/>
        <dsp:cNvSpPr/>
      </dsp:nvSpPr>
      <dsp:spPr>
        <a:xfrm>
          <a:off x="2609218" y="1741829"/>
          <a:ext cx="1992784" cy="2022706"/>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Ignitable concentrations of flammable gases or vapors which are likely to occur </a:t>
          </a:r>
          <a:r>
            <a:rPr lang="en-US" sz="1600" kern="1200" dirty="0">
              <a:solidFill>
                <a:srgbClr val="FFFF00"/>
              </a:solidFill>
            </a:rPr>
            <a:t>under normal operating conditions</a:t>
          </a:r>
        </a:p>
      </dsp:txBody>
      <dsp:txXfrm>
        <a:off x="2609218" y="1741829"/>
        <a:ext cx="1992784" cy="2022706"/>
      </dsp:txXfrm>
    </dsp:sp>
    <dsp:sp modelId="{6474C7FF-55A4-4F91-9763-9D4B5DB35F50}">
      <dsp:nvSpPr>
        <dsp:cNvPr id="0" name=""/>
        <dsp:cNvSpPr/>
      </dsp:nvSpPr>
      <dsp:spPr>
        <a:xfrm>
          <a:off x="4820198" y="1167289"/>
          <a:ext cx="923595" cy="291683"/>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Zone 2</a:t>
          </a:r>
        </a:p>
      </dsp:txBody>
      <dsp:txXfrm>
        <a:off x="4820198" y="1167289"/>
        <a:ext cx="923595" cy="291683"/>
      </dsp:txXfrm>
    </dsp:sp>
    <dsp:sp modelId="{DB985300-779D-4990-A91E-C5A43D1263F7}">
      <dsp:nvSpPr>
        <dsp:cNvPr id="0" name=""/>
        <dsp:cNvSpPr/>
      </dsp:nvSpPr>
      <dsp:spPr>
        <a:xfrm>
          <a:off x="5041771" y="1628678"/>
          <a:ext cx="1992784" cy="2109930"/>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Ignitable concentrations of flammable gases or vapors which are </a:t>
          </a:r>
          <a:r>
            <a:rPr lang="en-US" sz="1600" kern="1200" dirty="0">
              <a:solidFill>
                <a:srgbClr val="FFFF00"/>
              </a:solidFill>
            </a:rPr>
            <a:t>not likely to occur under normal operating conditions </a:t>
          </a:r>
          <a:r>
            <a:rPr lang="en-US" sz="1600" kern="1200" dirty="0"/>
            <a:t>and do so only for a short period of time.</a:t>
          </a:r>
        </a:p>
      </dsp:txBody>
      <dsp:txXfrm>
        <a:off x="5041771" y="1628678"/>
        <a:ext cx="1992784" cy="2109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E2CA8-8403-4675-ACD5-AEB296DA3991}">
      <dsp:nvSpPr>
        <dsp:cNvPr id="0" name=""/>
        <dsp:cNvSpPr/>
      </dsp:nvSpPr>
      <dsp:spPr>
        <a:xfrm>
          <a:off x="4461319" y="1303358"/>
          <a:ext cx="173421" cy="1211336"/>
        </a:xfrm>
        <a:custGeom>
          <a:avLst/>
          <a:gdLst/>
          <a:ahLst/>
          <a:cxnLst/>
          <a:rect l="0" t="0" r="0" b="0"/>
          <a:pathLst>
            <a:path>
              <a:moveTo>
                <a:pt x="0" y="0"/>
              </a:moveTo>
              <a:lnTo>
                <a:pt x="0" y="1211336"/>
              </a:lnTo>
              <a:lnTo>
                <a:pt x="173421" y="121133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ACCD96-DF59-416D-92FA-5C07864E2414}">
      <dsp:nvSpPr>
        <dsp:cNvPr id="0" name=""/>
        <dsp:cNvSpPr/>
      </dsp:nvSpPr>
      <dsp:spPr>
        <a:xfrm>
          <a:off x="2965482" y="544914"/>
          <a:ext cx="2120643" cy="383702"/>
        </a:xfrm>
        <a:custGeom>
          <a:avLst/>
          <a:gdLst/>
          <a:ahLst/>
          <a:cxnLst/>
          <a:rect l="0" t="0" r="0" b="0"/>
          <a:pathLst>
            <a:path>
              <a:moveTo>
                <a:pt x="0" y="0"/>
              </a:moveTo>
              <a:lnTo>
                <a:pt x="0" y="191851"/>
              </a:lnTo>
              <a:lnTo>
                <a:pt x="2120643" y="191851"/>
              </a:lnTo>
              <a:lnTo>
                <a:pt x="2120643" y="38370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115B6D-F319-40DD-A91B-EBE8AC8FA801}">
      <dsp:nvSpPr>
        <dsp:cNvPr id="0" name=""/>
        <dsp:cNvSpPr/>
      </dsp:nvSpPr>
      <dsp:spPr>
        <a:xfrm>
          <a:off x="2351035" y="1270560"/>
          <a:ext cx="135170" cy="1081594"/>
        </a:xfrm>
        <a:custGeom>
          <a:avLst/>
          <a:gdLst/>
          <a:ahLst/>
          <a:cxnLst/>
          <a:rect l="0" t="0" r="0" b="0"/>
          <a:pathLst>
            <a:path>
              <a:moveTo>
                <a:pt x="0" y="0"/>
              </a:moveTo>
              <a:lnTo>
                <a:pt x="0" y="1081594"/>
              </a:lnTo>
              <a:lnTo>
                <a:pt x="135170" y="108159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AEA5E-CD2C-4140-BA65-B9FABAC5BE33}">
      <dsp:nvSpPr>
        <dsp:cNvPr id="0" name=""/>
        <dsp:cNvSpPr/>
      </dsp:nvSpPr>
      <dsp:spPr>
        <a:xfrm>
          <a:off x="2871841" y="544914"/>
          <a:ext cx="93641" cy="383702"/>
        </a:xfrm>
        <a:custGeom>
          <a:avLst/>
          <a:gdLst/>
          <a:ahLst/>
          <a:cxnLst/>
          <a:rect l="0" t="0" r="0" b="0"/>
          <a:pathLst>
            <a:path>
              <a:moveTo>
                <a:pt x="93641" y="0"/>
              </a:moveTo>
              <a:lnTo>
                <a:pt x="93641" y="191851"/>
              </a:lnTo>
              <a:lnTo>
                <a:pt x="0" y="191851"/>
              </a:lnTo>
              <a:lnTo>
                <a:pt x="0" y="38370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15FADF-FCE0-46AC-BC19-C3752A7BD227}">
      <dsp:nvSpPr>
        <dsp:cNvPr id="0" name=""/>
        <dsp:cNvSpPr/>
      </dsp:nvSpPr>
      <dsp:spPr>
        <a:xfrm>
          <a:off x="135543" y="1247456"/>
          <a:ext cx="112979" cy="1189337"/>
        </a:xfrm>
        <a:custGeom>
          <a:avLst/>
          <a:gdLst/>
          <a:ahLst/>
          <a:cxnLst/>
          <a:rect l="0" t="0" r="0" b="0"/>
          <a:pathLst>
            <a:path>
              <a:moveTo>
                <a:pt x="0" y="0"/>
              </a:moveTo>
              <a:lnTo>
                <a:pt x="0" y="1189337"/>
              </a:lnTo>
              <a:lnTo>
                <a:pt x="112979" y="118933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5173E1-6756-4D11-904E-E213FAD54AE0}">
      <dsp:nvSpPr>
        <dsp:cNvPr id="0" name=""/>
        <dsp:cNvSpPr/>
      </dsp:nvSpPr>
      <dsp:spPr>
        <a:xfrm>
          <a:off x="668701" y="544914"/>
          <a:ext cx="2296781" cy="383702"/>
        </a:xfrm>
        <a:custGeom>
          <a:avLst/>
          <a:gdLst/>
          <a:ahLst/>
          <a:cxnLst/>
          <a:rect l="0" t="0" r="0" b="0"/>
          <a:pathLst>
            <a:path>
              <a:moveTo>
                <a:pt x="2296781" y="0"/>
              </a:moveTo>
              <a:lnTo>
                <a:pt x="2296781" y="191851"/>
              </a:lnTo>
              <a:lnTo>
                <a:pt x="0" y="191851"/>
              </a:lnTo>
              <a:lnTo>
                <a:pt x="0" y="38370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EFE9BA-3F7F-4912-958D-CE39398342C8}">
      <dsp:nvSpPr>
        <dsp:cNvPr id="0" name=""/>
        <dsp:cNvSpPr/>
      </dsp:nvSpPr>
      <dsp:spPr>
        <a:xfrm>
          <a:off x="2197163" y="142647"/>
          <a:ext cx="1536638" cy="402266"/>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ZONE</a:t>
          </a:r>
        </a:p>
      </dsp:txBody>
      <dsp:txXfrm>
        <a:off x="2197163" y="142647"/>
        <a:ext cx="1536638" cy="402266"/>
      </dsp:txXfrm>
    </dsp:sp>
    <dsp:sp modelId="{4CED8DBE-4024-4642-9AB5-A2444AD280C9}">
      <dsp:nvSpPr>
        <dsp:cNvPr id="0" name=""/>
        <dsp:cNvSpPr/>
      </dsp:nvSpPr>
      <dsp:spPr>
        <a:xfrm>
          <a:off x="2254" y="928617"/>
          <a:ext cx="1332892" cy="318838"/>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Zone 20</a:t>
          </a:r>
        </a:p>
      </dsp:txBody>
      <dsp:txXfrm>
        <a:off x="2254" y="928617"/>
        <a:ext cx="1332892" cy="318838"/>
      </dsp:txXfrm>
    </dsp:sp>
    <dsp:sp modelId="{19789423-40E5-44DF-80B6-F114E0F3D518}">
      <dsp:nvSpPr>
        <dsp:cNvPr id="0" name=""/>
        <dsp:cNvSpPr/>
      </dsp:nvSpPr>
      <dsp:spPr>
        <a:xfrm>
          <a:off x="248523" y="1384904"/>
          <a:ext cx="1827156" cy="2103779"/>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US" sz="1600" kern="1200" dirty="0"/>
            <a:t>An area where combustible dusts or ignitable fibers and flyings are </a:t>
          </a:r>
          <a:r>
            <a:rPr lang="en-US" sz="1600" kern="1200" dirty="0">
              <a:solidFill>
                <a:srgbClr val="FFFF00"/>
              </a:solidFill>
            </a:rPr>
            <a:t>present continuously or for long periods of time</a:t>
          </a:r>
          <a:r>
            <a:rPr lang="en-US" sz="2200" kern="1200" dirty="0"/>
            <a:t>.</a:t>
          </a:r>
        </a:p>
      </dsp:txBody>
      <dsp:txXfrm>
        <a:off x="248523" y="1384904"/>
        <a:ext cx="1827156" cy="2103779"/>
      </dsp:txXfrm>
    </dsp:sp>
    <dsp:sp modelId="{8A3888F6-E7B2-4151-8045-7630FA894320}">
      <dsp:nvSpPr>
        <dsp:cNvPr id="0" name=""/>
        <dsp:cNvSpPr/>
      </dsp:nvSpPr>
      <dsp:spPr>
        <a:xfrm>
          <a:off x="2220834" y="928617"/>
          <a:ext cx="1302013" cy="341943"/>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Zone 21</a:t>
          </a:r>
        </a:p>
      </dsp:txBody>
      <dsp:txXfrm>
        <a:off x="2220834" y="928617"/>
        <a:ext cx="1302013" cy="341943"/>
      </dsp:txXfrm>
    </dsp:sp>
    <dsp:sp modelId="{E8E32208-A687-426F-A869-B09D8E76188B}">
      <dsp:nvSpPr>
        <dsp:cNvPr id="0" name=""/>
        <dsp:cNvSpPr/>
      </dsp:nvSpPr>
      <dsp:spPr>
        <a:xfrm>
          <a:off x="2486205" y="1363087"/>
          <a:ext cx="1827156" cy="197813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An area where combustible dusts or ignitable fibers and flyings are likely to </a:t>
          </a:r>
          <a:r>
            <a:rPr lang="en-US" sz="1600" kern="1200" dirty="0">
              <a:solidFill>
                <a:srgbClr val="FFFF00"/>
              </a:solidFill>
            </a:rPr>
            <a:t>occur under normal operating conditions</a:t>
          </a:r>
          <a:r>
            <a:rPr lang="en-US" sz="2200" kern="1200" dirty="0">
              <a:solidFill>
                <a:srgbClr val="FFFF00"/>
              </a:solidFill>
            </a:rPr>
            <a:t>.</a:t>
          </a:r>
        </a:p>
      </dsp:txBody>
      <dsp:txXfrm>
        <a:off x="2486205" y="1363087"/>
        <a:ext cx="1827156" cy="1978134"/>
      </dsp:txXfrm>
    </dsp:sp>
    <dsp:sp modelId="{6474C7FF-55A4-4F91-9763-9D4B5DB35F50}">
      <dsp:nvSpPr>
        <dsp:cNvPr id="0" name=""/>
        <dsp:cNvSpPr/>
      </dsp:nvSpPr>
      <dsp:spPr>
        <a:xfrm>
          <a:off x="4305117" y="928617"/>
          <a:ext cx="1562018" cy="374740"/>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Zone 22</a:t>
          </a:r>
        </a:p>
      </dsp:txBody>
      <dsp:txXfrm>
        <a:off x="4305117" y="928617"/>
        <a:ext cx="1562018" cy="374740"/>
      </dsp:txXfrm>
    </dsp:sp>
    <dsp:sp modelId="{DB985300-779D-4990-A91E-C5A43D1263F7}">
      <dsp:nvSpPr>
        <dsp:cNvPr id="0" name=""/>
        <dsp:cNvSpPr/>
      </dsp:nvSpPr>
      <dsp:spPr>
        <a:xfrm>
          <a:off x="4634741" y="1431176"/>
          <a:ext cx="1827156" cy="2167035"/>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An area where combustible dusts or ignitable fibers and flyings are </a:t>
          </a:r>
          <a:r>
            <a:rPr lang="en-US" sz="1600" kern="1200" dirty="0">
              <a:solidFill>
                <a:srgbClr val="FFFF00"/>
              </a:solidFill>
            </a:rPr>
            <a:t>not likely to occur under normal operating conditions </a:t>
          </a:r>
          <a:r>
            <a:rPr lang="en-US" sz="1600" kern="1200" dirty="0"/>
            <a:t>and do so only for a short period of time</a:t>
          </a:r>
        </a:p>
      </dsp:txBody>
      <dsp:txXfrm>
        <a:off x="4634741" y="1431176"/>
        <a:ext cx="1827156" cy="2167035"/>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0FC4097A-DA6C-4922-A090-DFD6AACC7251}" type="datetimeFigureOut">
              <a:rPr lang="en-US" smtClean="0"/>
              <a:t>7/17/2022</a:t>
            </a:fld>
            <a:endParaRPr lang="en-US"/>
          </a:p>
        </p:txBody>
      </p:sp>
      <p:sp>
        <p:nvSpPr>
          <p:cNvPr id="4" name="Footer Placeholder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EBB6849C-A7E7-4DE2-8B44-24AF4FC4C9B1}" type="slidenum">
              <a:rPr lang="en-US" smtClean="0"/>
              <a:t>‹#›</a:t>
            </a:fld>
            <a:endParaRPr lang="en-US"/>
          </a:p>
        </p:txBody>
      </p:sp>
    </p:spTree>
    <p:extLst>
      <p:ext uri="{BB962C8B-B14F-4D97-AF65-F5344CB8AC3E}">
        <p14:creationId xmlns:p14="http://schemas.microsoft.com/office/powerpoint/2010/main" val="229341682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A96B6332-F610-1F42-B9E6-B0DF8C718D3E}" type="datetimeFigureOut">
              <a:rPr lang="en-US" smtClean="0"/>
              <a:t>7/17/2022</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FD4756D4-143B-A84B-9AA6-F5BB3E1221BE}" type="slidenum">
              <a:rPr lang="en-US" smtClean="0"/>
              <a:t>‹#›</a:t>
            </a:fld>
            <a:endParaRPr lang="en-US"/>
          </a:p>
        </p:txBody>
      </p:sp>
    </p:spTree>
    <p:extLst>
      <p:ext uri="{BB962C8B-B14F-4D97-AF65-F5344CB8AC3E}">
        <p14:creationId xmlns:p14="http://schemas.microsoft.com/office/powerpoint/2010/main" val="323938959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6628"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36481" indent="-282529">
              <a:defRPr>
                <a:solidFill>
                  <a:schemeClr val="tx1"/>
                </a:solidFill>
                <a:latin typeface="Verdana" panose="020B0604030504040204" pitchFamily="34" charset="0"/>
              </a:defRPr>
            </a:lvl2pPr>
            <a:lvl3pPr marL="1133292" indent="-225389">
              <a:defRPr>
                <a:solidFill>
                  <a:schemeClr val="tx1"/>
                </a:solidFill>
                <a:latin typeface="Verdana" panose="020B0604030504040204" pitchFamily="34" charset="0"/>
              </a:defRPr>
            </a:lvl3pPr>
            <a:lvl4pPr marL="1587244" indent="-225389">
              <a:defRPr>
                <a:solidFill>
                  <a:schemeClr val="tx1"/>
                </a:solidFill>
                <a:latin typeface="Verdana" panose="020B0604030504040204" pitchFamily="34" charset="0"/>
              </a:defRPr>
            </a:lvl4pPr>
            <a:lvl5pPr marL="2041196" indent="-225389">
              <a:defRPr>
                <a:solidFill>
                  <a:schemeClr val="tx1"/>
                </a:solidFill>
                <a:latin typeface="Verdana" panose="020B0604030504040204" pitchFamily="34" charset="0"/>
              </a:defRPr>
            </a:lvl5pPr>
            <a:lvl6pPr marL="2498322" indent="-225389" eaLnBrk="0" fontAlgn="base" hangingPunct="0">
              <a:spcBef>
                <a:spcPct val="0"/>
              </a:spcBef>
              <a:spcAft>
                <a:spcPct val="0"/>
              </a:spcAft>
              <a:defRPr>
                <a:solidFill>
                  <a:schemeClr val="tx1"/>
                </a:solidFill>
                <a:latin typeface="Verdana" panose="020B0604030504040204" pitchFamily="34" charset="0"/>
              </a:defRPr>
            </a:lvl6pPr>
            <a:lvl7pPr marL="2955449" indent="-225389" eaLnBrk="0" fontAlgn="base" hangingPunct="0">
              <a:spcBef>
                <a:spcPct val="0"/>
              </a:spcBef>
              <a:spcAft>
                <a:spcPct val="0"/>
              </a:spcAft>
              <a:defRPr>
                <a:solidFill>
                  <a:schemeClr val="tx1"/>
                </a:solidFill>
                <a:latin typeface="Verdana" panose="020B0604030504040204" pitchFamily="34" charset="0"/>
              </a:defRPr>
            </a:lvl7pPr>
            <a:lvl8pPr marL="3412575" indent="-225389" eaLnBrk="0" fontAlgn="base" hangingPunct="0">
              <a:spcBef>
                <a:spcPct val="0"/>
              </a:spcBef>
              <a:spcAft>
                <a:spcPct val="0"/>
              </a:spcAft>
              <a:defRPr>
                <a:solidFill>
                  <a:schemeClr val="tx1"/>
                </a:solidFill>
                <a:latin typeface="Verdana" panose="020B0604030504040204" pitchFamily="34" charset="0"/>
              </a:defRPr>
            </a:lvl8pPr>
            <a:lvl9pPr marL="3869701" indent="-225389" eaLnBrk="0" fontAlgn="base" hangingPunct="0">
              <a:spcBef>
                <a:spcPct val="0"/>
              </a:spcBef>
              <a:spcAft>
                <a:spcPct val="0"/>
              </a:spcAft>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36F332-5D1D-4EF4-A5A0-440E62186DC2}" type="slidenum">
              <a:rPr kumimoji="0" lang="en-IN"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IN"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2" name="Header Placeholder 1">
            <a:extLst>
              <a:ext uri="{FF2B5EF4-FFF2-40B4-BE49-F238E27FC236}">
                <a16:creationId xmlns:a16="http://schemas.microsoft.com/office/drawing/2014/main" id="{3A73619F-A550-48D1-9834-96E19A995CFA}"/>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6038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A40A8C2-F961-E242-9FDC-E34F81F20F39}"/>
              </a:ext>
            </a:extLst>
          </p:cNvPr>
          <p:cNvGrpSpPr/>
          <p:nvPr userDrawn="1"/>
        </p:nvGrpSpPr>
        <p:grpSpPr>
          <a:xfrm>
            <a:off x="0" y="185438"/>
            <a:ext cx="8545846" cy="7766037"/>
            <a:chOff x="-38100" y="583216"/>
            <a:chExt cx="7772400" cy="7063168"/>
          </a:xfrm>
        </p:grpSpPr>
        <p:pic>
          <p:nvPicPr>
            <p:cNvPr id="14" name="Picture 13">
              <a:extLst>
                <a:ext uri="{FF2B5EF4-FFF2-40B4-BE49-F238E27FC236}">
                  <a16:creationId xmlns:a16="http://schemas.microsoft.com/office/drawing/2014/main" id="{45126BA3-B6A8-F34C-8F9A-C9488512DA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 y="583216"/>
              <a:ext cx="7772400" cy="7063168"/>
            </a:xfrm>
            <a:prstGeom prst="rect">
              <a:avLst/>
            </a:prstGeom>
          </p:spPr>
        </p:pic>
        <p:pic>
          <p:nvPicPr>
            <p:cNvPr id="15" name="Picture 14">
              <a:extLst>
                <a:ext uri="{FF2B5EF4-FFF2-40B4-BE49-F238E27FC236}">
                  <a16:creationId xmlns:a16="http://schemas.microsoft.com/office/drawing/2014/main" id="{EC41E428-5654-D547-955E-EFC462D57D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1200" y="2633376"/>
              <a:ext cx="3733800" cy="3733800"/>
            </a:xfrm>
            <a:prstGeom prst="rect">
              <a:avLst/>
            </a:prstGeom>
          </p:spPr>
        </p:pic>
      </p:grpSp>
      <p:sp>
        <p:nvSpPr>
          <p:cNvPr id="7200" name="Rectangle 32"/>
          <p:cNvSpPr>
            <a:spLocks noGrp="1" noChangeArrowheads="1"/>
          </p:cNvSpPr>
          <p:nvPr>
            <p:ph type="ctrTitle"/>
          </p:nvPr>
        </p:nvSpPr>
        <p:spPr>
          <a:xfrm>
            <a:off x="7772400" y="4953000"/>
            <a:ext cx="6629400" cy="544823"/>
          </a:xfrm>
        </p:spPr>
        <p:txBody>
          <a:bodyPr anchor="t"/>
          <a:lstStyle>
            <a:lvl1pPr algn="ctr">
              <a:defRPr sz="3300">
                <a:solidFill>
                  <a:srgbClr val="00438C"/>
                </a:solidFill>
              </a:defRPr>
            </a:lvl1pPr>
          </a:lstStyle>
          <a:p>
            <a:r>
              <a:rPr lang="en-US" altLang="ja-JP"/>
              <a:t>Click to edit Master title style</a:t>
            </a:r>
            <a:endParaRPr lang="en-US" altLang="ja-JP" dirty="0"/>
          </a:p>
        </p:txBody>
      </p:sp>
      <p:sp>
        <p:nvSpPr>
          <p:cNvPr id="7201" name="Rectangle 33"/>
          <p:cNvSpPr>
            <a:spLocks noGrp="1" noChangeArrowheads="1"/>
          </p:cNvSpPr>
          <p:nvPr>
            <p:ph type="subTitle" idx="1"/>
          </p:nvPr>
        </p:nvSpPr>
        <p:spPr>
          <a:xfrm>
            <a:off x="7848600" y="5777055"/>
            <a:ext cx="6553200" cy="544823"/>
          </a:xfrm>
        </p:spPr>
        <p:txBody>
          <a:bodyPr/>
          <a:lstStyle>
            <a:lvl1pPr marL="0" indent="0" algn="ctr">
              <a:buFont typeface="Wingdings" pitchFamily="2" charset="2"/>
              <a:buNone/>
              <a:defRPr sz="2400" b="0">
                <a:solidFill>
                  <a:schemeClr val="tx1">
                    <a:lumMod val="95000"/>
                    <a:lumOff val="5000"/>
                  </a:schemeClr>
                </a:solidFill>
              </a:defRPr>
            </a:lvl1pPr>
          </a:lstStyle>
          <a:p>
            <a:r>
              <a:rPr lang="en-US" altLang="ja-JP"/>
              <a:t>Click to edit Master subtitle style</a:t>
            </a:r>
            <a:endParaRPr lang="en-US" altLang="ja-JP" dirty="0"/>
          </a:p>
        </p:txBody>
      </p:sp>
      <p:sp>
        <p:nvSpPr>
          <p:cNvPr id="8" name="Rectangle 31"/>
          <p:cNvSpPr>
            <a:spLocks noGrp="1" noChangeArrowheads="1"/>
          </p:cNvSpPr>
          <p:nvPr>
            <p:ph type="dt" sz="half" idx="11"/>
          </p:nvPr>
        </p:nvSpPr>
        <p:spPr bwMode="auto">
          <a:xfrm>
            <a:off x="9404268" y="6634310"/>
            <a:ext cx="3733800" cy="431796"/>
          </a:xfrm>
          <a:prstGeom prst="rect">
            <a:avLst/>
          </a:prstGeom>
          <a:ln>
            <a:miter lim="800000"/>
            <a:headEnd/>
            <a:tailEnd/>
          </a:ln>
        </p:spPr>
        <p:txBody>
          <a:bodyPr vert="horz" wrap="square" lIns="0" tIns="0" rIns="0" bIns="0" numCol="1" anchor="t" anchorCtr="0" compatLnSpc="1">
            <a:prstTxWarp prst="textNoShape">
              <a:avLst/>
            </a:prstTxWarp>
          </a:bodyPr>
          <a:lstStyle>
            <a:lvl1pPr algn="ctr">
              <a:defRPr kumimoji="1" sz="2200" b="1">
                <a:solidFill>
                  <a:schemeClr val="tx1">
                    <a:lumMod val="50000"/>
                    <a:lumOff val="50000"/>
                  </a:schemeClr>
                </a:solidFill>
                <a:latin typeface="+mj-lt"/>
                <a:ea typeface="Osaka"/>
                <a:cs typeface="Osaka"/>
              </a:defRPr>
            </a:lvl1pPr>
          </a:lstStyle>
          <a:p>
            <a:endParaRPr lang="en-US" altLang="ja-JP" dirty="0"/>
          </a:p>
        </p:txBody>
      </p:sp>
      <p:sp>
        <p:nvSpPr>
          <p:cNvPr id="24" name="Rectangle 32"/>
          <p:cNvSpPr txBox="1">
            <a:spLocks noChangeArrowheads="1"/>
          </p:cNvSpPr>
          <p:nvPr userDrawn="1"/>
        </p:nvSpPr>
        <p:spPr bwMode="auto">
          <a:xfrm>
            <a:off x="9420102" y="3539904"/>
            <a:ext cx="3276600" cy="29892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ctr" rtl="0" eaLnBrk="1" fontAlgn="base" hangingPunct="1">
              <a:spcBef>
                <a:spcPct val="0"/>
              </a:spcBef>
              <a:spcAft>
                <a:spcPct val="0"/>
              </a:spcAft>
              <a:defRPr sz="3300" b="1">
                <a:solidFill>
                  <a:srgbClr val="00438C"/>
                </a:solidFill>
                <a:latin typeface="+mj-lt"/>
                <a:ea typeface="+mj-ea"/>
                <a:cs typeface="+mj-cs"/>
              </a:defRPr>
            </a:lvl1pPr>
            <a:lvl2pPr algn="l" rtl="0" eaLnBrk="1" fontAlgn="base" hangingPunct="1">
              <a:spcBef>
                <a:spcPct val="0"/>
              </a:spcBef>
              <a:spcAft>
                <a:spcPct val="0"/>
              </a:spcAft>
              <a:defRPr sz="3500" b="1">
                <a:solidFill>
                  <a:srgbClr val="FFFFFF"/>
                </a:solidFill>
                <a:latin typeface="Arial" pitchFamily="34" charset="0"/>
              </a:defRPr>
            </a:lvl2pPr>
            <a:lvl3pPr algn="l" rtl="0" eaLnBrk="1" fontAlgn="base" hangingPunct="1">
              <a:spcBef>
                <a:spcPct val="0"/>
              </a:spcBef>
              <a:spcAft>
                <a:spcPct val="0"/>
              </a:spcAft>
              <a:defRPr sz="3500" b="1">
                <a:solidFill>
                  <a:srgbClr val="FFFFFF"/>
                </a:solidFill>
                <a:latin typeface="Arial" pitchFamily="34" charset="0"/>
              </a:defRPr>
            </a:lvl3pPr>
            <a:lvl4pPr algn="l" rtl="0" eaLnBrk="1" fontAlgn="base" hangingPunct="1">
              <a:spcBef>
                <a:spcPct val="0"/>
              </a:spcBef>
              <a:spcAft>
                <a:spcPct val="0"/>
              </a:spcAft>
              <a:defRPr sz="3500" b="1">
                <a:solidFill>
                  <a:srgbClr val="FFFFFF"/>
                </a:solidFill>
                <a:latin typeface="Arial" pitchFamily="34" charset="0"/>
              </a:defRPr>
            </a:lvl4pPr>
            <a:lvl5pPr algn="l" rtl="0" eaLnBrk="1" fontAlgn="base" hangingPunct="1">
              <a:spcBef>
                <a:spcPct val="0"/>
              </a:spcBef>
              <a:spcAft>
                <a:spcPct val="0"/>
              </a:spcAft>
              <a:defRPr sz="3500" b="1">
                <a:solidFill>
                  <a:srgbClr val="FFFFFF"/>
                </a:solidFill>
                <a:latin typeface="Arial" pitchFamily="34" charset="0"/>
              </a:defRPr>
            </a:lvl5pPr>
            <a:lvl6pPr marL="623438" algn="l" rtl="0" eaLnBrk="1" fontAlgn="base" hangingPunct="1">
              <a:spcBef>
                <a:spcPct val="0"/>
              </a:spcBef>
              <a:spcAft>
                <a:spcPct val="0"/>
              </a:spcAft>
              <a:defRPr sz="3500" b="1">
                <a:solidFill>
                  <a:srgbClr val="FFFFFF"/>
                </a:solidFill>
                <a:latin typeface="Arial" pitchFamily="34" charset="0"/>
              </a:defRPr>
            </a:lvl6pPr>
            <a:lvl7pPr marL="1246876" algn="l" rtl="0" eaLnBrk="1" fontAlgn="base" hangingPunct="1">
              <a:spcBef>
                <a:spcPct val="0"/>
              </a:spcBef>
              <a:spcAft>
                <a:spcPct val="0"/>
              </a:spcAft>
              <a:defRPr sz="3500" b="1">
                <a:solidFill>
                  <a:srgbClr val="FFFFFF"/>
                </a:solidFill>
                <a:latin typeface="Arial" pitchFamily="34" charset="0"/>
              </a:defRPr>
            </a:lvl7pPr>
            <a:lvl8pPr marL="1870314" algn="l" rtl="0" eaLnBrk="1" fontAlgn="base" hangingPunct="1">
              <a:spcBef>
                <a:spcPct val="0"/>
              </a:spcBef>
              <a:spcAft>
                <a:spcPct val="0"/>
              </a:spcAft>
              <a:defRPr sz="3500" b="1">
                <a:solidFill>
                  <a:srgbClr val="FFFFFF"/>
                </a:solidFill>
                <a:latin typeface="Arial" pitchFamily="34" charset="0"/>
              </a:defRPr>
            </a:lvl8pPr>
            <a:lvl9pPr marL="2493752" algn="l" rtl="0" eaLnBrk="1" fontAlgn="base" hangingPunct="1">
              <a:spcBef>
                <a:spcPct val="0"/>
              </a:spcBef>
              <a:spcAft>
                <a:spcPct val="0"/>
              </a:spcAft>
              <a:defRPr sz="3500" b="1">
                <a:solidFill>
                  <a:srgbClr val="FFFFFF"/>
                </a:solidFill>
                <a:latin typeface="Arial" pitchFamily="34" charset="0"/>
              </a:defRPr>
            </a:lvl9pPr>
          </a:lstStyle>
          <a:p>
            <a:r>
              <a:rPr lang="en-US" altLang="ja-JP" sz="2800" b="0" baseline="6000" dirty="0"/>
              <a:t>Cairn Oil &amp; Gas</a:t>
            </a:r>
          </a:p>
        </p:txBody>
      </p:sp>
      <p:pic>
        <p:nvPicPr>
          <p:cNvPr id="18" name="Picture 17">
            <a:extLst>
              <a:ext uri="{FF2B5EF4-FFF2-40B4-BE49-F238E27FC236}">
                <a16:creationId xmlns:a16="http://schemas.microsoft.com/office/drawing/2014/main" id="{72E07DEF-6C59-2548-AAB7-E0968798620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30210"/>
          <a:stretch/>
        </p:blipFill>
        <p:spPr>
          <a:xfrm>
            <a:off x="11582400" y="0"/>
            <a:ext cx="2696206" cy="1212732"/>
          </a:xfrm>
          <a:prstGeom prst="rect">
            <a:avLst/>
          </a:prstGeom>
        </p:spPr>
      </p:pic>
      <p:pic>
        <p:nvPicPr>
          <p:cNvPr id="16" name="Picture 15">
            <a:extLst>
              <a:ext uri="{FF2B5EF4-FFF2-40B4-BE49-F238E27FC236}">
                <a16:creationId xmlns:a16="http://schemas.microsoft.com/office/drawing/2014/main" id="{9F425647-DD02-734B-93F8-037D04A3BD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05902" y="2314859"/>
            <a:ext cx="1905000" cy="1125681"/>
          </a:xfrm>
          <a:prstGeom prst="rect">
            <a:avLst/>
          </a:prstGeom>
        </p:spPr>
      </p:pic>
      <p:pic>
        <p:nvPicPr>
          <p:cNvPr id="11" name="Picture 10">
            <a:extLst>
              <a:ext uri="{FF2B5EF4-FFF2-40B4-BE49-F238E27FC236}">
                <a16:creationId xmlns:a16="http://schemas.microsoft.com/office/drawing/2014/main" id="{F428CFC0-3F9D-4194-8357-C5E0EA1742A0}"/>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25000" b="19213"/>
          <a:stretch/>
        </p:blipFill>
        <p:spPr>
          <a:xfrm>
            <a:off x="228600" y="234250"/>
            <a:ext cx="1219200" cy="68015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BF795-AFCB-4400-8BCB-E26DF5C7E1C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9945" r="29225" b="18850"/>
          <a:stretch/>
        </p:blipFill>
        <p:spPr>
          <a:xfrm>
            <a:off x="12370066" y="267632"/>
            <a:ext cx="1999650" cy="542837"/>
          </a:xfrm>
          <a:prstGeom prst="rect">
            <a:avLst/>
          </a:prstGeom>
        </p:spPr>
      </p:pic>
      <p:pic>
        <p:nvPicPr>
          <p:cNvPr id="7" name="Picture 6">
            <a:extLst>
              <a:ext uri="{FF2B5EF4-FFF2-40B4-BE49-F238E27FC236}">
                <a16:creationId xmlns:a16="http://schemas.microsoft.com/office/drawing/2014/main" id="{7C0F13C3-0E4A-1146-ABDB-1EA25F33E5B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5000" b="19213"/>
          <a:stretch/>
        </p:blipFill>
        <p:spPr>
          <a:xfrm>
            <a:off x="228600" y="234250"/>
            <a:ext cx="1219200" cy="680150"/>
          </a:xfrm>
          <a:prstGeom prst="rect">
            <a:avLst/>
          </a:prstGeom>
        </p:spPr>
      </p:pic>
      <p:sp>
        <p:nvSpPr>
          <p:cNvPr id="9" name="Text Placeholder 8"/>
          <p:cNvSpPr>
            <a:spLocks noGrp="1"/>
          </p:cNvSpPr>
          <p:nvPr>
            <p:ph type="body" sz="quarter" idx="10"/>
          </p:nvPr>
        </p:nvSpPr>
        <p:spPr>
          <a:xfrm>
            <a:off x="430666" y="2209800"/>
            <a:ext cx="13644562" cy="5067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1F283F23-3C15-4F64-9D4F-E7624CB14A1D}"/>
              </a:ext>
            </a:extLst>
          </p:cNvPr>
          <p:cNvSpPr>
            <a:spLocks noGrp="1"/>
          </p:cNvSpPr>
          <p:nvPr>
            <p:ph type="title"/>
          </p:nvPr>
        </p:nvSpPr>
        <p:spPr>
          <a:xfrm>
            <a:off x="452510" y="1371600"/>
            <a:ext cx="13644489" cy="762000"/>
          </a:xfrm>
        </p:spPr>
        <p:txBody>
          <a:bodyPr/>
          <a:lstStyle/>
          <a:p>
            <a:r>
              <a:rPr lang="en-US"/>
              <a:t>Click to edit Master title style</a:t>
            </a:r>
          </a:p>
        </p:txBody>
      </p:sp>
      <p:sp>
        <p:nvSpPr>
          <p:cNvPr id="8" name="Slide Number Placeholder 1">
            <a:extLst>
              <a:ext uri="{FF2B5EF4-FFF2-40B4-BE49-F238E27FC236}">
                <a16:creationId xmlns:a16="http://schemas.microsoft.com/office/drawing/2014/main" id="{374F26D1-27C9-4C37-95BD-364599328522}"/>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1026EF06-F700-4B30-889B-F369E0E87270}" type="slidenum">
              <a:rPr lang="en-US" smtClean="0"/>
              <a:t>‹#›</a:t>
            </a:fld>
            <a:endParaRPr lang="en-US"/>
          </a:p>
        </p:txBody>
      </p:sp>
    </p:spTree>
    <p:extLst>
      <p:ext uri="{BB962C8B-B14F-4D97-AF65-F5344CB8AC3E}">
        <p14:creationId xmlns:p14="http://schemas.microsoft.com/office/powerpoint/2010/main" val="2970339378"/>
      </p:ext>
    </p:extLst>
  </p:cSld>
  <p:clrMapOvr>
    <a:masterClrMapping/>
  </p:clrMapOvr>
  <p:extLst mod="1">
    <p:ext uri="{DCECCB84-F9BA-43D5-87BE-67443E8EF086}">
      <p15:sldGuideLst xmlns:p15="http://schemas.microsoft.com/office/powerpoint/2012/main">
        <p15:guide id="1" orient="horz" pos="2592" userDrawn="1">
          <p15:clr>
            <a:srgbClr val="FBAE40"/>
          </p15:clr>
        </p15:guide>
        <p15:guide id="2"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D44F63-9D8C-4FA5-8F8E-377A0A3F6A96}"/>
              </a:ext>
            </a:extLst>
          </p:cNvPr>
          <p:cNvSpPr/>
          <p:nvPr userDrawn="1"/>
        </p:nvSpPr>
        <p:spPr>
          <a:xfrm>
            <a:off x="0" y="1"/>
            <a:ext cx="14630400" cy="148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Verdana"/>
              <a:ea typeface="Verdana" pitchFamily="34" charset="0"/>
              <a:cs typeface="Verdana" pitchFamily="34" charset="0"/>
            </a:endParaRPr>
          </a:p>
        </p:txBody>
      </p:sp>
      <p:pic>
        <p:nvPicPr>
          <p:cNvPr id="5" name="Picture 11">
            <a:extLst>
              <a:ext uri="{FF2B5EF4-FFF2-40B4-BE49-F238E27FC236}">
                <a16:creationId xmlns:a16="http://schemas.microsoft.com/office/drawing/2014/main" id="{DC0218A7-5F6D-4B42-A706-DACD4D6AE09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6" y="0"/>
            <a:ext cx="1462659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520942" y="6337433"/>
            <a:ext cx="10448401" cy="869530"/>
          </a:xfrm>
          <a:noFill/>
          <a:ln w="9525">
            <a:noFill/>
            <a:miter lim="800000"/>
            <a:headEnd/>
            <a:tailEnd/>
          </a:ln>
        </p:spPr>
        <p:txBody>
          <a:bodyPr lIns="0" tIns="0" rIns="0" bIns="0" anchor="b"/>
          <a:lstStyle>
            <a:lvl1pPr algn="ctr" defTabSz="1097280" rtl="0" eaLnBrk="1" fontAlgn="base" latinLnBrk="0" hangingPunct="1">
              <a:lnSpc>
                <a:spcPct val="110000"/>
              </a:lnSpc>
              <a:spcBef>
                <a:spcPct val="20000"/>
              </a:spcBef>
              <a:spcAft>
                <a:spcPct val="0"/>
              </a:spcAft>
              <a:buNone/>
              <a:defRPr lang="en-GB" sz="2880" b="1" kern="1200" noProof="0" dirty="0">
                <a:solidFill>
                  <a:schemeClr val="tx2"/>
                </a:solidFill>
                <a:latin typeface="Verdana" pitchFamily="34" charset="0"/>
                <a:ea typeface="Verdana" pitchFamily="34" charset="0"/>
                <a:cs typeface="Verdana" pitchFamily="34" charset="0"/>
              </a:defRPr>
            </a:lvl1pPr>
          </a:lstStyle>
          <a:p>
            <a:r>
              <a:rPr lang="en-US" dirty="0"/>
              <a:t>Click to edit Master title style</a:t>
            </a:r>
            <a:endParaRPr lang="en-GB" dirty="0"/>
          </a:p>
        </p:txBody>
      </p:sp>
      <p:sp>
        <p:nvSpPr>
          <p:cNvPr id="3" name="Subtitle 2"/>
          <p:cNvSpPr>
            <a:spLocks noGrp="1"/>
          </p:cNvSpPr>
          <p:nvPr>
            <p:ph type="subTitle" idx="1"/>
          </p:nvPr>
        </p:nvSpPr>
        <p:spPr>
          <a:xfrm>
            <a:off x="3520942" y="7269649"/>
            <a:ext cx="10448401" cy="780889"/>
          </a:xfrm>
          <a:ln w="9525"/>
        </p:spPr>
        <p:txBody>
          <a:bodyPr lIns="18000" tIns="46800" rIns="91440" bIns="0" rtlCol="0">
            <a:noAutofit/>
          </a:bodyPr>
          <a:lstStyle>
            <a:lvl1pPr marL="411480" indent="-411480" algn="ctr" defTabSz="1097280" rtl="0" eaLnBrk="1" fontAlgn="base" latinLnBrk="0" hangingPunct="1">
              <a:lnSpc>
                <a:spcPct val="110000"/>
              </a:lnSpc>
              <a:spcBef>
                <a:spcPct val="20000"/>
              </a:spcBef>
              <a:spcAft>
                <a:spcPct val="0"/>
              </a:spcAft>
              <a:buClr>
                <a:srgbClr val="FFFFFF"/>
              </a:buClr>
              <a:buFont typeface="Arial" pitchFamily="34" charset="0"/>
              <a:buNone/>
              <a:tabLst/>
              <a:defRPr lang="en-GB" sz="2160" b="1" kern="1200" noProof="0" dirty="0">
                <a:solidFill>
                  <a:schemeClr val="bg2"/>
                </a:solidFill>
                <a:latin typeface="Verdana" pitchFamily="34" charset="0"/>
                <a:ea typeface="Verdana" pitchFamily="34" charset="0"/>
                <a:cs typeface="Verdana" pitchFamily="34"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113950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4"/>
          <p:cNvSpPr>
            <a:spLocks noGrp="1"/>
          </p:cNvSpPr>
          <p:nvPr>
            <p:ph type="body" sz="quarter" idx="11"/>
          </p:nvPr>
        </p:nvSpPr>
        <p:spPr>
          <a:xfrm>
            <a:off x="138243" y="959040"/>
            <a:ext cx="7029157" cy="6560820"/>
          </a:xfrm>
        </p:spPr>
        <p:txBody>
          <a:bodyPr/>
          <a:lstStyle>
            <a:lvl1pPr>
              <a:defRPr sz="1440"/>
            </a:lvl1pPr>
            <a:lvl2pPr>
              <a:defRPr sz="1440"/>
            </a:lvl2pPr>
            <a:lvl3pPr>
              <a:defRPr sz="1440"/>
            </a:lvl3pPr>
            <a:lvl4pPr>
              <a:defRPr sz="1440"/>
            </a:lvl4pPr>
            <a:lvl5pPr>
              <a:defRPr sz="14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4"/>
          <p:cNvSpPr>
            <a:spLocks noGrp="1"/>
          </p:cNvSpPr>
          <p:nvPr>
            <p:ph type="body" sz="quarter" idx="12"/>
          </p:nvPr>
        </p:nvSpPr>
        <p:spPr>
          <a:xfrm>
            <a:off x="7420711" y="959040"/>
            <a:ext cx="7029157" cy="6560820"/>
          </a:xfrm>
        </p:spPr>
        <p:txBody>
          <a:bodyPr/>
          <a:lstStyle>
            <a:lvl1pPr>
              <a:defRPr sz="1440"/>
            </a:lvl1pPr>
            <a:lvl2pPr>
              <a:defRPr sz="1440"/>
            </a:lvl2pPr>
            <a:lvl3pPr>
              <a:defRPr sz="1440"/>
            </a:lvl3pPr>
            <a:lvl4pPr>
              <a:defRPr sz="1440"/>
            </a:lvl4pPr>
            <a:lvl5pPr>
              <a:defRPr sz="14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5">
            <a:extLst>
              <a:ext uri="{FF2B5EF4-FFF2-40B4-BE49-F238E27FC236}">
                <a16:creationId xmlns:a16="http://schemas.microsoft.com/office/drawing/2014/main" id="{D80580B9-4FFE-4403-BA07-5AAC85F200DF}"/>
              </a:ext>
            </a:extLst>
          </p:cNvPr>
          <p:cNvSpPr>
            <a:spLocks noGrp="1"/>
          </p:cNvSpPr>
          <p:nvPr>
            <p:ph type="sldNum" sz="quarter" idx="13"/>
          </p:nvPr>
        </p:nvSpPr>
        <p:spPr/>
        <p:txBody>
          <a:bodyPr/>
          <a:lstStyle>
            <a:lvl1pPr>
              <a:defRPr/>
            </a:lvl1pPr>
          </a:lstStyle>
          <a:p>
            <a:pPr marL="0" marR="0" lvl="0" indent="0" algn="r" defTabSz="1097280" rtl="0" eaLnBrk="1" fontAlgn="auto" latinLnBrk="0" hangingPunct="1">
              <a:lnSpc>
                <a:spcPct val="100000"/>
              </a:lnSpc>
              <a:spcBef>
                <a:spcPts val="0"/>
              </a:spcBef>
              <a:spcAft>
                <a:spcPts val="0"/>
              </a:spcAft>
              <a:buClrTx/>
              <a:buSzTx/>
              <a:buFontTx/>
              <a:buNone/>
              <a:tabLst/>
              <a:defRPr/>
            </a:pPr>
            <a:fld id="{15CA4548-F608-4773-9A57-0501F16E746E}" type="slidenum">
              <a:rPr kumimoji="0" lang="sv-SE" sz="1440" b="0" i="0" u="none" strike="noStrike" kern="1200" cap="none" spc="0" normalizeH="0" baseline="0" noProof="0">
                <a:ln>
                  <a:noFill/>
                </a:ln>
                <a:solidFill>
                  <a:srgbClr val="004F6D"/>
                </a:solidFill>
                <a:effectLst/>
                <a:uLnTx/>
                <a:uFillTx/>
                <a:latin typeface="Verdana"/>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a:t>
            </a:fld>
            <a:endParaRPr kumimoji="0" lang="sv-SE" sz="1440" b="0" i="0" u="none" strike="noStrike" kern="1200" cap="none" spc="0" normalizeH="0" baseline="0" noProof="0" dirty="0">
              <a:ln>
                <a:noFill/>
              </a:ln>
              <a:solidFill>
                <a:srgbClr val="004F6D"/>
              </a:solidFill>
              <a:effectLst/>
              <a:uLnTx/>
              <a:uFillTx/>
              <a:latin typeface="Verdana"/>
              <a:ea typeface="+mn-ea"/>
              <a:cs typeface="+mn-cs"/>
            </a:endParaRPr>
          </a:p>
        </p:txBody>
      </p:sp>
    </p:spTree>
    <p:extLst>
      <p:ext uri="{BB962C8B-B14F-4D97-AF65-F5344CB8AC3E}">
        <p14:creationId xmlns:p14="http://schemas.microsoft.com/office/powerpoint/2010/main" val="15924472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21"/>
          <p:cNvSpPr>
            <a:spLocks noGrp="1" noChangeArrowheads="1"/>
          </p:cNvSpPr>
          <p:nvPr>
            <p:ph type="title"/>
          </p:nvPr>
        </p:nvSpPr>
        <p:spPr bwMode="auto">
          <a:xfrm>
            <a:off x="452510" y="1828800"/>
            <a:ext cx="13644489" cy="762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a:t>Click to edit Master title style</a:t>
            </a:r>
            <a:endParaRPr lang="en-US" altLang="ja-JP" dirty="0"/>
          </a:p>
        </p:txBody>
      </p:sp>
      <p:sp>
        <p:nvSpPr>
          <p:cNvPr id="4101" name="Rectangle 22"/>
          <p:cNvSpPr>
            <a:spLocks noGrp="1" noChangeArrowheads="1"/>
          </p:cNvSpPr>
          <p:nvPr>
            <p:ph type="body" idx="1"/>
          </p:nvPr>
        </p:nvSpPr>
        <p:spPr bwMode="auto">
          <a:xfrm>
            <a:off x="452511" y="2834640"/>
            <a:ext cx="13644489" cy="509016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ltLang="ja-JP" dirty="0"/>
          </a:p>
        </p:txBody>
      </p:sp>
      <p:sp>
        <p:nvSpPr>
          <p:cNvPr id="1053" name="Text Box 29"/>
          <p:cNvSpPr txBox="1">
            <a:spLocks noChangeArrowheads="1"/>
          </p:cNvSpPr>
          <p:nvPr/>
        </p:nvSpPr>
        <p:spPr bwMode="auto">
          <a:xfrm>
            <a:off x="14039557" y="45721"/>
            <a:ext cx="502581" cy="372127"/>
          </a:xfrm>
          <a:prstGeom prst="rect">
            <a:avLst/>
          </a:prstGeom>
          <a:noFill/>
          <a:ln w="9525">
            <a:noFill/>
            <a:miter lim="800000"/>
            <a:headEnd/>
            <a:tailEnd/>
          </a:ln>
          <a:effectLst/>
        </p:spPr>
        <p:txBody>
          <a:bodyPr wrap="none" lIns="124688" tIns="62344" rIns="124688" bIns="62344">
            <a:spAutoFit/>
          </a:bodyPr>
          <a:lstStyle/>
          <a:p>
            <a:pPr algn="l">
              <a:defRPr/>
            </a:pPr>
            <a:fld id="{BEA09DC3-9A51-4C32-BDFC-FFD3B3D16337}" type="slidenum">
              <a:rPr lang="en-US" sz="1600">
                <a:solidFill>
                  <a:schemeClr val="bg1"/>
                </a:solidFill>
              </a:rPr>
              <a:pPr algn="l">
                <a:defRPr/>
              </a:pPr>
              <a:t>‹#›</a:t>
            </a:fld>
            <a:endParaRPr lang="en-US" sz="1600" dirty="0">
              <a:solidFill>
                <a:schemeClr val="bg1"/>
              </a:solidFill>
            </a:endParaRPr>
          </a:p>
        </p:txBody>
      </p:sp>
      <p:sp>
        <p:nvSpPr>
          <p:cNvPr id="2" name="Slide Number Placeholder 1">
            <a:extLst>
              <a:ext uri="{FF2B5EF4-FFF2-40B4-BE49-F238E27FC236}">
                <a16:creationId xmlns:a16="http://schemas.microsoft.com/office/drawing/2014/main" id="{156C550A-102B-4A9F-BB64-2693791D4666}"/>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1026EF06-F700-4B30-889B-F369E0E87270}" type="slidenum">
              <a:rPr lang="en-US" smtClean="0"/>
              <a:t>‹#›</a:t>
            </a:fld>
            <a:endParaRPr lang="en-US"/>
          </a:p>
        </p:txBody>
      </p:sp>
      <p:sp>
        <p:nvSpPr>
          <p:cNvPr id="4" name="MSIPCM98834aacad1e40637726b96a" descr="{&quot;HashCode&quot;:-867948802,&quot;Placement&quot;:&quot;Footer&quot;,&quot;Top&quot;:627.343,&quot;Left&quot;:0.0,&quot;SlideWidth&quot;:1152,&quot;SlideHeight&quot;:648}"/>
          <p:cNvSpPr txBox="1"/>
          <p:nvPr userDrawn="1"/>
        </p:nvSpPr>
        <p:spPr>
          <a:xfrm>
            <a:off x="0" y="7967256"/>
            <a:ext cx="581126" cy="262344"/>
          </a:xfrm>
          <a:prstGeom prst="rect">
            <a:avLst/>
          </a:prstGeom>
          <a:noFill/>
        </p:spPr>
        <p:txBody>
          <a:bodyPr vert="horz" wrap="square" lIns="0" tIns="0" rIns="0" bIns="0" rtlCol="0" anchor="ctr" anchorCtr="1">
            <a:spAutoFit/>
          </a:bodyPr>
          <a:lstStyle/>
          <a:p>
            <a:pPr algn="l">
              <a:spcBef>
                <a:spcPct val="0"/>
              </a:spcBef>
              <a:spcAft>
                <a:spcPct val="0"/>
              </a:spcAft>
            </a:pPr>
            <a:r>
              <a:rPr lang="en-US" sz="1000">
                <a:solidFill>
                  <a:srgbClr val="000000"/>
                </a:solidFill>
                <a:latin typeface="Calibri" panose="020F0502020204030204" pitchFamily="34" charset="0"/>
              </a:rPr>
              <a:t>Public</a:t>
            </a: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Lst>
  <p:hf hdr="0" ftr="0" dt="0"/>
  <p:txStyles>
    <p:titleStyle>
      <a:lvl1pPr algn="l" rtl="0" eaLnBrk="1" fontAlgn="base" hangingPunct="1">
        <a:spcBef>
          <a:spcPct val="0"/>
        </a:spcBef>
        <a:spcAft>
          <a:spcPct val="0"/>
        </a:spcAft>
        <a:defRPr sz="3800" b="1">
          <a:solidFill>
            <a:srgbClr val="00438C"/>
          </a:solidFill>
          <a:latin typeface="+mj-lt"/>
          <a:ea typeface="+mj-ea"/>
          <a:cs typeface="+mj-cs"/>
        </a:defRPr>
      </a:lvl1pPr>
      <a:lvl2pPr algn="l" rtl="0" eaLnBrk="1" fontAlgn="base" hangingPunct="1">
        <a:spcBef>
          <a:spcPct val="0"/>
        </a:spcBef>
        <a:spcAft>
          <a:spcPct val="0"/>
        </a:spcAft>
        <a:defRPr sz="3500" b="1">
          <a:solidFill>
            <a:srgbClr val="FFFFFF"/>
          </a:solidFill>
          <a:latin typeface="Arial" pitchFamily="34" charset="0"/>
        </a:defRPr>
      </a:lvl2pPr>
      <a:lvl3pPr algn="l" rtl="0" eaLnBrk="1" fontAlgn="base" hangingPunct="1">
        <a:spcBef>
          <a:spcPct val="0"/>
        </a:spcBef>
        <a:spcAft>
          <a:spcPct val="0"/>
        </a:spcAft>
        <a:defRPr sz="3500" b="1">
          <a:solidFill>
            <a:srgbClr val="FFFFFF"/>
          </a:solidFill>
          <a:latin typeface="Arial" pitchFamily="34" charset="0"/>
        </a:defRPr>
      </a:lvl3pPr>
      <a:lvl4pPr algn="l" rtl="0" eaLnBrk="1" fontAlgn="base" hangingPunct="1">
        <a:spcBef>
          <a:spcPct val="0"/>
        </a:spcBef>
        <a:spcAft>
          <a:spcPct val="0"/>
        </a:spcAft>
        <a:defRPr sz="3500" b="1">
          <a:solidFill>
            <a:srgbClr val="FFFFFF"/>
          </a:solidFill>
          <a:latin typeface="Arial" pitchFamily="34" charset="0"/>
        </a:defRPr>
      </a:lvl4pPr>
      <a:lvl5pPr algn="l" rtl="0" eaLnBrk="1" fontAlgn="base" hangingPunct="1">
        <a:spcBef>
          <a:spcPct val="0"/>
        </a:spcBef>
        <a:spcAft>
          <a:spcPct val="0"/>
        </a:spcAft>
        <a:defRPr sz="3500" b="1">
          <a:solidFill>
            <a:srgbClr val="FFFFFF"/>
          </a:solidFill>
          <a:latin typeface="Arial" pitchFamily="34" charset="0"/>
        </a:defRPr>
      </a:lvl5pPr>
      <a:lvl6pPr marL="623438" algn="l" rtl="0" eaLnBrk="1" fontAlgn="base" hangingPunct="1">
        <a:spcBef>
          <a:spcPct val="0"/>
        </a:spcBef>
        <a:spcAft>
          <a:spcPct val="0"/>
        </a:spcAft>
        <a:defRPr sz="3500" b="1">
          <a:solidFill>
            <a:srgbClr val="FFFFFF"/>
          </a:solidFill>
          <a:latin typeface="Arial" pitchFamily="34" charset="0"/>
        </a:defRPr>
      </a:lvl6pPr>
      <a:lvl7pPr marL="1246876" algn="l" rtl="0" eaLnBrk="1" fontAlgn="base" hangingPunct="1">
        <a:spcBef>
          <a:spcPct val="0"/>
        </a:spcBef>
        <a:spcAft>
          <a:spcPct val="0"/>
        </a:spcAft>
        <a:defRPr sz="3500" b="1">
          <a:solidFill>
            <a:srgbClr val="FFFFFF"/>
          </a:solidFill>
          <a:latin typeface="Arial" pitchFamily="34" charset="0"/>
        </a:defRPr>
      </a:lvl7pPr>
      <a:lvl8pPr marL="1870314" algn="l" rtl="0" eaLnBrk="1" fontAlgn="base" hangingPunct="1">
        <a:spcBef>
          <a:spcPct val="0"/>
        </a:spcBef>
        <a:spcAft>
          <a:spcPct val="0"/>
        </a:spcAft>
        <a:defRPr sz="3500" b="1">
          <a:solidFill>
            <a:srgbClr val="FFFFFF"/>
          </a:solidFill>
          <a:latin typeface="Arial" pitchFamily="34" charset="0"/>
        </a:defRPr>
      </a:lvl8pPr>
      <a:lvl9pPr marL="2493752" algn="l" rtl="0" eaLnBrk="1" fontAlgn="base" hangingPunct="1">
        <a:spcBef>
          <a:spcPct val="0"/>
        </a:spcBef>
        <a:spcAft>
          <a:spcPct val="0"/>
        </a:spcAft>
        <a:defRPr sz="3500" b="1">
          <a:solidFill>
            <a:srgbClr val="FFFFFF"/>
          </a:solidFill>
          <a:latin typeface="Arial" pitchFamily="34" charset="0"/>
        </a:defRPr>
      </a:lvl9pPr>
    </p:titleStyle>
    <p:bodyStyle>
      <a:lvl1pPr marL="467578" indent="-467578" algn="l" rtl="0" eaLnBrk="1" fontAlgn="base" hangingPunct="1">
        <a:spcBef>
          <a:spcPct val="20000"/>
        </a:spcBef>
        <a:spcAft>
          <a:spcPct val="0"/>
        </a:spcAft>
        <a:buFont typeface="Wingdings" pitchFamily="2" charset="2"/>
        <a:buChar char="Ø"/>
        <a:defRPr sz="2700">
          <a:solidFill>
            <a:srgbClr val="000000"/>
          </a:solidFill>
          <a:latin typeface="+mn-lt"/>
          <a:ea typeface="+mn-ea"/>
          <a:cs typeface="+mn-cs"/>
        </a:defRPr>
      </a:lvl1pPr>
      <a:lvl2pPr marL="1013087" indent="-389649" algn="l" rtl="0" eaLnBrk="1" fontAlgn="base" hangingPunct="1">
        <a:spcBef>
          <a:spcPct val="20000"/>
        </a:spcBef>
        <a:spcAft>
          <a:spcPct val="0"/>
        </a:spcAft>
        <a:buFont typeface="Wingdings" pitchFamily="2" charset="2"/>
        <a:buChar char="Ø"/>
        <a:defRPr sz="2700">
          <a:solidFill>
            <a:srgbClr val="000000"/>
          </a:solidFill>
          <a:latin typeface="+mn-lt"/>
        </a:defRPr>
      </a:lvl2pPr>
      <a:lvl3pPr marL="1558595" indent="-311719" algn="l" rtl="0" eaLnBrk="1" fontAlgn="base" hangingPunct="1">
        <a:spcBef>
          <a:spcPct val="20000"/>
        </a:spcBef>
        <a:spcAft>
          <a:spcPct val="0"/>
        </a:spcAft>
        <a:buFont typeface="Wingdings" pitchFamily="2" charset="2"/>
        <a:buChar char="Ø"/>
        <a:defRPr>
          <a:solidFill>
            <a:srgbClr val="000000"/>
          </a:solidFill>
          <a:latin typeface="+mn-lt"/>
        </a:defRPr>
      </a:lvl3pPr>
      <a:lvl4pPr marL="2182033" indent="-311719" algn="l" rtl="0" eaLnBrk="1" fontAlgn="base" hangingPunct="1">
        <a:spcBef>
          <a:spcPct val="20000"/>
        </a:spcBef>
        <a:spcAft>
          <a:spcPct val="0"/>
        </a:spcAft>
        <a:buFont typeface="Wingdings" pitchFamily="2" charset="2"/>
        <a:buChar char="Ø"/>
        <a:defRPr sz="2200">
          <a:solidFill>
            <a:srgbClr val="000000"/>
          </a:solidFill>
          <a:latin typeface="+mn-lt"/>
        </a:defRPr>
      </a:lvl4pPr>
      <a:lvl5pPr marL="2805471" indent="-311719" algn="l" rtl="0" eaLnBrk="1" fontAlgn="base" hangingPunct="1">
        <a:spcBef>
          <a:spcPct val="20000"/>
        </a:spcBef>
        <a:spcAft>
          <a:spcPct val="0"/>
        </a:spcAft>
        <a:buFont typeface="Wingdings" pitchFamily="2" charset="2"/>
        <a:buChar char="Ø"/>
        <a:defRPr sz="1900">
          <a:solidFill>
            <a:srgbClr val="000000"/>
          </a:solidFill>
          <a:latin typeface="+mn-lt"/>
        </a:defRPr>
      </a:lvl5pPr>
      <a:lvl6pPr marL="3428909" indent="-311719" algn="l" rtl="0" eaLnBrk="1" fontAlgn="base" hangingPunct="1">
        <a:spcBef>
          <a:spcPct val="20000"/>
        </a:spcBef>
        <a:spcAft>
          <a:spcPct val="0"/>
        </a:spcAft>
        <a:buFont typeface="Wingdings" pitchFamily="2" charset="2"/>
        <a:buChar char="Ø"/>
        <a:defRPr>
          <a:solidFill>
            <a:schemeClr val="accent2"/>
          </a:solidFill>
          <a:latin typeface="+mn-lt"/>
        </a:defRPr>
      </a:lvl6pPr>
      <a:lvl7pPr marL="4052346" indent="-311719" algn="l" rtl="0" eaLnBrk="1" fontAlgn="base" hangingPunct="1">
        <a:spcBef>
          <a:spcPct val="20000"/>
        </a:spcBef>
        <a:spcAft>
          <a:spcPct val="0"/>
        </a:spcAft>
        <a:buFont typeface="Wingdings" pitchFamily="2" charset="2"/>
        <a:buChar char="Ø"/>
        <a:defRPr>
          <a:solidFill>
            <a:schemeClr val="accent2"/>
          </a:solidFill>
          <a:latin typeface="+mn-lt"/>
        </a:defRPr>
      </a:lvl7pPr>
      <a:lvl8pPr marL="4675784" indent="-311719" algn="l" rtl="0" eaLnBrk="1" fontAlgn="base" hangingPunct="1">
        <a:spcBef>
          <a:spcPct val="20000"/>
        </a:spcBef>
        <a:spcAft>
          <a:spcPct val="0"/>
        </a:spcAft>
        <a:buFont typeface="Wingdings" pitchFamily="2" charset="2"/>
        <a:buChar char="Ø"/>
        <a:defRPr>
          <a:solidFill>
            <a:schemeClr val="accent2"/>
          </a:solidFill>
          <a:latin typeface="+mn-lt"/>
        </a:defRPr>
      </a:lvl8pPr>
      <a:lvl9pPr marL="5299222" indent="-311719" algn="l" rtl="0" eaLnBrk="1" fontAlgn="base" hangingPunct="1">
        <a:spcBef>
          <a:spcPct val="20000"/>
        </a:spcBef>
        <a:spcAft>
          <a:spcPct val="0"/>
        </a:spcAft>
        <a:buFont typeface="Wingdings" pitchFamily="2" charset="2"/>
        <a:buChar char="Ø"/>
        <a:defRPr>
          <a:solidFill>
            <a:schemeClr val="accent2"/>
          </a:solidFill>
          <a:latin typeface="+mn-lt"/>
        </a:defRPr>
      </a:lvl9pPr>
    </p:bodyStyle>
    <p:otherStyle>
      <a:defPPr>
        <a:defRPr lang="en-US"/>
      </a:defPPr>
      <a:lvl1pPr marL="0" algn="l" defTabSz="1246876" rtl="0" eaLnBrk="1" latinLnBrk="0" hangingPunct="1">
        <a:defRPr sz="2500" kern="1200">
          <a:solidFill>
            <a:schemeClr val="tx1"/>
          </a:solidFill>
          <a:latin typeface="+mn-lt"/>
          <a:ea typeface="+mn-ea"/>
          <a:cs typeface="+mn-cs"/>
        </a:defRPr>
      </a:lvl1pPr>
      <a:lvl2pPr marL="623438" algn="l" defTabSz="1246876" rtl="0" eaLnBrk="1" latinLnBrk="0" hangingPunct="1">
        <a:defRPr sz="2500" kern="1200">
          <a:solidFill>
            <a:schemeClr val="tx1"/>
          </a:solidFill>
          <a:latin typeface="+mn-lt"/>
          <a:ea typeface="+mn-ea"/>
          <a:cs typeface="+mn-cs"/>
        </a:defRPr>
      </a:lvl2pPr>
      <a:lvl3pPr marL="1246876" algn="l" defTabSz="1246876" rtl="0" eaLnBrk="1" latinLnBrk="0" hangingPunct="1">
        <a:defRPr sz="2500" kern="1200">
          <a:solidFill>
            <a:schemeClr val="tx1"/>
          </a:solidFill>
          <a:latin typeface="+mn-lt"/>
          <a:ea typeface="+mn-ea"/>
          <a:cs typeface="+mn-cs"/>
        </a:defRPr>
      </a:lvl3pPr>
      <a:lvl4pPr marL="1870314" algn="l" defTabSz="1246876" rtl="0" eaLnBrk="1" latinLnBrk="0" hangingPunct="1">
        <a:defRPr sz="2500" kern="1200">
          <a:solidFill>
            <a:schemeClr val="tx1"/>
          </a:solidFill>
          <a:latin typeface="+mn-lt"/>
          <a:ea typeface="+mn-ea"/>
          <a:cs typeface="+mn-cs"/>
        </a:defRPr>
      </a:lvl4pPr>
      <a:lvl5pPr marL="2493752" algn="l" defTabSz="1246876" rtl="0" eaLnBrk="1" latinLnBrk="0" hangingPunct="1">
        <a:defRPr sz="2500" kern="1200">
          <a:solidFill>
            <a:schemeClr val="tx1"/>
          </a:solidFill>
          <a:latin typeface="+mn-lt"/>
          <a:ea typeface="+mn-ea"/>
          <a:cs typeface="+mn-cs"/>
        </a:defRPr>
      </a:lvl5pPr>
      <a:lvl6pPr marL="3117190" algn="l" defTabSz="1246876" rtl="0" eaLnBrk="1" latinLnBrk="0" hangingPunct="1">
        <a:defRPr sz="2500" kern="1200">
          <a:solidFill>
            <a:schemeClr val="tx1"/>
          </a:solidFill>
          <a:latin typeface="+mn-lt"/>
          <a:ea typeface="+mn-ea"/>
          <a:cs typeface="+mn-cs"/>
        </a:defRPr>
      </a:lvl6pPr>
      <a:lvl7pPr marL="3740628" algn="l" defTabSz="1246876" rtl="0" eaLnBrk="1" latinLnBrk="0" hangingPunct="1">
        <a:defRPr sz="2500" kern="1200">
          <a:solidFill>
            <a:schemeClr val="tx1"/>
          </a:solidFill>
          <a:latin typeface="+mn-lt"/>
          <a:ea typeface="+mn-ea"/>
          <a:cs typeface="+mn-cs"/>
        </a:defRPr>
      </a:lvl7pPr>
      <a:lvl8pPr marL="4364065" algn="l" defTabSz="1246876" rtl="0" eaLnBrk="1" latinLnBrk="0" hangingPunct="1">
        <a:defRPr sz="2500" kern="1200">
          <a:solidFill>
            <a:schemeClr val="tx1"/>
          </a:solidFill>
          <a:latin typeface="+mn-lt"/>
          <a:ea typeface="+mn-ea"/>
          <a:cs typeface="+mn-cs"/>
        </a:defRPr>
      </a:lvl8pPr>
      <a:lvl9pPr marL="4987503" algn="l" defTabSz="1246876" rtl="0" eaLnBrk="1" latinLnBrk="0" hangingPunct="1">
        <a:defRPr sz="2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24A37F3D-EAD3-4C6B-9F3D-1E2AEF906EBD}"/>
              </a:ext>
            </a:extLst>
          </p:cNvPr>
          <p:cNvSpPr>
            <a:spLocks noGrp="1" noChangeArrowheads="1"/>
          </p:cNvSpPr>
          <p:nvPr>
            <p:ph type="body" idx="1"/>
          </p:nvPr>
        </p:nvSpPr>
        <p:spPr bwMode="auto">
          <a:xfrm>
            <a:off x="137160" y="958216"/>
            <a:ext cx="14356080" cy="648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000" tIns="54000" rIns="54000" bIns="5400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6" name="Slide Number Placeholder 5">
            <a:extLst>
              <a:ext uri="{FF2B5EF4-FFF2-40B4-BE49-F238E27FC236}">
                <a16:creationId xmlns:a16="http://schemas.microsoft.com/office/drawing/2014/main" id="{56B723EE-F297-4ED4-8F90-9792A6399B97}"/>
              </a:ext>
            </a:extLst>
          </p:cNvPr>
          <p:cNvSpPr>
            <a:spLocks noGrp="1"/>
          </p:cNvSpPr>
          <p:nvPr>
            <p:ph type="sldNum" sz="quarter" idx="4"/>
          </p:nvPr>
        </p:nvSpPr>
        <p:spPr>
          <a:xfrm>
            <a:off x="12289156" y="7791450"/>
            <a:ext cx="2186940" cy="289560"/>
          </a:xfrm>
          <a:prstGeom prst="rect">
            <a:avLst/>
          </a:prstGeom>
          <a:noFill/>
        </p:spPr>
        <p:txBody>
          <a:bodyPr vert="horz" lIns="54000" tIns="54000" rIns="54000" bIns="54000" rtlCol="0" anchor="t" anchorCtr="0"/>
          <a:lstStyle>
            <a:lvl1pPr marL="0" algn="r" defTabSz="1097280" rtl="0" eaLnBrk="1" fontAlgn="auto" latinLnBrk="0" hangingPunct="1">
              <a:spcBef>
                <a:spcPts val="0"/>
              </a:spcBef>
              <a:spcAft>
                <a:spcPts val="0"/>
              </a:spcAft>
              <a:defRPr lang="en-GB" sz="1440" kern="1200">
                <a:solidFill>
                  <a:srgbClr val="004F6D"/>
                </a:solidFill>
                <a:latin typeface="+mn-lt"/>
                <a:ea typeface="+mn-ea"/>
                <a:cs typeface="+mn-cs"/>
              </a:defRPr>
            </a:lvl1pPr>
          </a:lstStyle>
          <a:p>
            <a:pPr>
              <a:defRPr/>
            </a:pPr>
            <a:fld id="{72D26A6C-7232-435F-A3AF-957DD95F8DD2}" type="slidenum">
              <a:rPr lang="sv-SE"/>
              <a:pPr>
                <a:defRPr/>
              </a:pPr>
              <a:t>‹#›</a:t>
            </a:fld>
            <a:endParaRPr lang="sv-SE" dirty="0"/>
          </a:p>
        </p:txBody>
      </p:sp>
      <p:sp>
        <p:nvSpPr>
          <p:cNvPr id="16" name="Rectangle 15">
            <a:extLst>
              <a:ext uri="{FF2B5EF4-FFF2-40B4-BE49-F238E27FC236}">
                <a16:creationId xmlns:a16="http://schemas.microsoft.com/office/drawing/2014/main" id="{6253255A-2D25-4906-A7B9-4AD8F7631176}"/>
              </a:ext>
            </a:extLst>
          </p:cNvPr>
          <p:cNvSpPr/>
          <p:nvPr/>
        </p:nvSpPr>
        <p:spPr>
          <a:xfrm>
            <a:off x="0" y="731520"/>
            <a:ext cx="14630400" cy="781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200" b="1" dirty="0">
              <a:solidFill>
                <a:srgbClr val="FFFFFF"/>
              </a:solidFill>
              <a:ea typeface="Verdana" pitchFamily="34" charset="0"/>
              <a:cs typeface="Verdana" pitchFamily="34" charset="0"/>
            </a:endParaRPr>
          </a:p>
        </p:txBody>
      </p:sp>
      <p:sp>
        <p:nvSpPr>
          <p:cNvPr id="17" name="Rectangle 16">
            <a:extLst>
              <a:ext uri="{FF2B5EF4-FFF2-40B4-BE49-F238E27FC236}">
                <a16:creationId xmlns:a16="http://schemas.microsoft.com/office/drawing/2014/main" id="{4FE1A0FB-A21E-4D73-AC92-4EE8BDB0676F}"/>
              </a:ext>
            </a:extLst>
          </p:cNvPr>
          <p:cNvSpPr/>
          <p:nvPr/>
        </p:nvSpPr>
        <p:spPr>
          <a:xfrm>
            <a:off x="0" y="807720"/>
            <a:ext cx="14630400" cy="781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200" b="1" dirty="0">
              <a:solidFill>
                <a:srgbClr val="FFFFFF"/>
              </a:solidFill>
              <a:ea typeface="Verdana" pitchFamily="34" charset="0"/>
              <a:cs typeface="Verdana" pitchFamily="34" charset="0"/>
            </a:endParaRPr>
          </a:p>
        </p:txBody>
      </p:sp>
      <p:cxnSp>
        <p:nvCxnSpPr>
          <p:cNvPr id="19" name="Straight Connector 18">
            <a:extLst>
              <a:ext uri="{FF2B5EF4-FFF2-40B4-BE49-F238E27FC236}">
                <a16:creationId xmlns:a16="http://schemas.microsoft.com/office/drawing/2014/main" id="{CC165DD9-68BC-45C3-99D1-5788B008B5EF}"/>
              </a:ext>
            </a:extLst>
          </p:cNvPr>
          <p:cNvCxnSpPr/>
          <p:nvPr/>
        </p:nvCxnSpPr>
        <p:spPr>
          <a:xfrm>
            <a:off x="0" y="7728586"/>
            <a:ext cx="14630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031" name="Picture 4">
            <a:extLst>
              <a:ext uri="{FF2B5EF4-FFF2-40B4-BE49-F238E27FC236}">
                <a16:creationId xmlns:a16="http://schemas.microsoft.com/office/drawing/2014/main" id="{92E307C9-66B1-4DBF-BFF7-31D48AB5B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
          <a:stretch>
            <a:fillRect/>
          </a:stretch>
        </p:blipFill>
        <p:spPr bwMode="auto">
          <a:xfrm>
            <a:off x="12414886" y="161926"/>
            <a:ext cx="1821180" cy="554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itle Placeholder 1">
            <a:extLst>
              <a:ext uri="{FF2B5EF4-FFF2-40B4-BE49-F238E27FC236}">
                <a16:creationId xmlns:a16="http://schemas.microsoft.com/office/drawing/2014/main" id="{1F266142-5221-4BC0-A305-41B4AEFAA880}"/>
              </a:ext>
            </a:extLst>
          </p:cNvPr>
          <p:cNvSpPr>
            <a:spLocks noGrp="1" noChangeArrowheads="1"/>
          </p:cNvSpPr>
          <p:nvPr>
            <p:ph type="title"/>
          </p:nvPr>
        </p:nvSpPr>
        <p:spPr bwMode="auto">
          <a:xfrm>
            <a:off x="139066" y="146686"/>
            <a:ext cx="1275969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000" tIns="54000" rIns="54000" bIns="54000" numCol="1" anchor="ctr" anchorCtr="0" compatLnSpc="1">
            <a:prstTxWarp prst="textNoShape">
              <a:avLst/>
            </a:prstTxWarp>
          </a:bodyPr>
          <a:lstStyle/>
          <a:p>
            <a:pPr lvl="0"/>
            <a:r>
              <a:rPr lang="en-US" altLang="en-US"/>
              <a:t>Click to edit Master title style</a:t>
            </a:r>
            <a:endParaRPr lang="en-GB" altLang="en-US"/>
          </a:p>
        </p:txBody>
      </p:sp>
      <p:sp>
        <p:nvSpPr>
          <p:cNvPr id="10" name="Footer Placeholder 17">
            <a:extLst>
              <a:ext uri="{FF2B5EF4-FFF2-40B4-BE49-F238E27FC236}">
                <a16:creationId xmlns:a16="http://schemas.microsoft.com/office/drawing/2014/main" id="{47C46233-5FEC-409F-9737-356BF7125370}"/>
              </a:ext>
            </a:extLst>
          </p:cNvPr>
          <p:cNvSpPr txBox="1">
            <a:spLocks/>
          </p:cNvSpPr>
          <p:nvPr userDrawn="1"/>
        </p:nvSpPr>
        <p:spPr>
          <a:xfrm>
            <a:off x="148591" y="7791450"/>
            <a:ext cx="10633710" cy="289560"/>
          </a:xfrm>
          <a:prstGeom prst="rect">
            <a:avLst/>
          </a:prstGeom>
          <a:noFill/>
        </p:spPr>
        <p:txBody>
          <a:bodyPr lIns="64800" tIns="64800" rIns="64800" bIns="64800"/>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004F6D"/>
                </a:solidFill>
                <a:latin typeface="Verdana" pitchFamily="34" charset="0"/>
              </a:defRPr>
            </a:lvl1pPr>
          </a:lstStyle>
          <a:p>
            <a:pPr>
              <a:defRPr/>
            </a:pPr>
            <a:r>
              <a:rPr lang="en-US" sz="1200" dirty="0"/>
              <a:t>VEDANTA RESOURCES – MANAGEMENT FRAMEWORK</a:t>
            </a:r>
            <a:endParaRPr lang="en-GB" sz="1200" dirty="0"/>
          </a:p>
        </p:txBody>
      </p:sp>
      <p:sp>
        <p:nvSpPr>
          <p:cNvPr id="2" name="MSIPCMContentMarking" descr="{&quot;HashCode&quot;:1799294324,&quot;Placement&quot;:&quot;Footer&quot;}">
            <a:extLst>
              <a:ext uri="{FF2B5EF4-FFF2-40B4-BE49-F238E27FC236}">
                <a16:creationId xmlns:a16="http://schemas.microsoft.com/office/drawing/2014/main" id="{29B59D91-D6D7-48A1-B68B-C21878598FB1}"/>
              </a:ext>
            </a:extLst>
          </p:cNvPr>
          <p:cNvSpPr txBox="1"/>
          <p:nvPr userDrawn="1"/>
        </p:nvSpPr>
        <p:spPr>
          <a:xfrm>
            <a:off x="6838220" y="8035617"/>
            <a:ext cx="953961" cy="193983"/>
          </a:xfrm>
          <a:prstGeom prst="rect">
            <a:avLst/>
          </a:prstGeom>
        </p:spPr>
        <p:txBody>
          <a:bodyPr vert="horz" wrap="square" lIns="0" tIns="0" rIns="0" bIns="0" rtlCol="0" anchor="ctr" anchorCtr="1">
            <a:normAutofit/>
          </a:bodyPr>
          <a:lstStyle/>
          <a:p>
            <a:pPr marL="0" marR="0" indent="0" algn="ctr" defTabSz="1097280" rtl="0" eaLnBrk="1" fontAlgn="auto" latinLnBrk="0" hangingPunct="1">
              <a:lnSpc>
                <a:spcPct val="100000"/>
              </a:lnSpc>
              <a:spcBef>
                <a:spcPct val="0"/>
              </a:spcBef>
              <a:spcAft>
                <a:spcPts val="0"/>
              </a:spcAft>
              <a:buClrTx/>
              <a:buSzTx/>
              <a:buFontTx/>
              <a:buNone/>
              <a:tabLst/>
            </a:pPr>
            <a:r>
              <a:rPr kumimoji="0" lang="en-US" sz="600" b="1" i="0" u="none" strike="noStrike" kern="1200" cap="none" spc="0" normalizeH="0" baseline="0" noProof="0">
                <a:ln>
                  <a:noFill/>
                </a:ln>
                <a:solidFill>
                  <a:srgbClr val="737373"/>
                </a:solidFill>
                <a:effectLst/>
                <a:uLnTx/>
                <a:uFillTx/>
                <a:latin typeface="Calibri" panose="020F0502020204030204" pitchFamily="34" charset="0"/>
                <a:ea typeface="Verdana" pitchFamily="34" charset="0"/>
                <a:cs typeface="Verdana" pitchFamily="34" charset="0"/>
              </a:rPr>
              <a:t>Sensitivity: Internal (C3)</a:t>
            </a:r>
            <a:endParaRPr kumimoji="0" lang="en-US" sz="600" b="1" i="0" u="none" strike="noStrike" kern="1200" cap="none" spc="0" normalizeH="0" baseline="0" noProof="0" dirty="0">
              <a:ln>
                <a:noFill/>
              </a:ln>
              <a:solidFill>
                <a:srgbClr val="737373"/>
              </a:solidFill>
              <a:effectLst/>
              <a:uLnTx/>
              <a:uFillTx/>
              <a:latin typeface="Calibri" panose="020F0502020204030204" pitchFamily="34" charset="0"/>
              <a:ea typeface="Verdana" pitchFamily="34" charset="0"/>
              <a:cs typeface="Verdana" pitchFamily="34" charset="0"/>
            </a:endParaRPr>
          </a:p>
        </p:txBody>
      </p:sp>
    </p:spTree>
    <p:extLst>
      <p:ext uri="{BB962C8B-B14F-4D97-AF65-F5344CB8AC3E}">
        <p14:creationId xmlns:p14="http://schemas.microsoft.com/office/powerpoint/2010/main" val="2119862690"/>
      </p:ext>
    </p:extLst>
  </p:cSld>
  <p:clrMap bg1="lt1" tx1="dk1" bg2="lt2" tx2="dk2" accent1="accent1" accent2="accent2" accent3="accent3" accent4="accent4" accent5="accent5" accent6="accent6" hlink="hlink" folHlink="folHlink"/>
  <p:sldLayoutIdLst>
    <p:sldLayoutId id="2147483713" r:id="rId1"/>
    <p:sldLayoutId id="2147483714" r:id="rId2"/>
  </p:sldLayoutIdLst>
  <p:hf hdr="0" ftr="0" dt="0"/>
  <p:txStyles>
    <p:titleStyle>
      <a:lvl1pPr algn="l" rtl="0" eaLnBrk="0" fontAlgn="base" hangingPunct="0">
        <a:spcBef>
          <a:spcPct val="0"/>
        </a:spcBef>
        <a:spcAft>
          <a:spcPct val="0"/>
        </a:spcAft>
        <a:defRPr lang="en-GB" sz="1920" b="1" kern="1200" dirty="0">
          <a:solidFill>
            <a:schemeClr val="tx2"/>
          </a:solidFill>
          <a:latin typeface="Verdana" pitchFamily="34" charset="0"/>
          <a:ea typeface="Verdana" pitchFamily="34" charset="0"/>
          <a:cs typeface="Verdana" pitchFamily="34" charset="0"/>
        </a:defRPr>
      </a:lvl1pPr>
      <a:lvl2pPr algn="l" rtl="0" eaLnBrk="0" fontAlgn="base" hangingPunct="0">
        <a:spcBef>
          <a:spcPct val="0"/>
        </a:spcBef>
        <a:spcAft>
          <a:spcPct val="0"/>
        </a:spcAft>
        <a:defRPr sz="1920" b="1">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algn="l" rtl="0" eaLnBrk="0" fontAlgn="base" hangingPunct="0">
        <a:spcBef>
          <a:spcPct val="0"/>
        </a:spcBef>
        <a:spcAft>
          <a:spcPct val="0"/>
        </a:spcAft>
        <a:defRPr sz="1920" b="1">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algn="l" rtl="0" eaLnBrk="0" fontAlgn="base" hangingPunct="0">
        <a:spcBef>
          <a:spcPct val="0"/>
        </a:spcBef>
        <a:spcAft>
          <a:spcPct val="0"/>
        </a:spcAft>
        <a:defRPr sz="1920" b="1">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algn="l" rtl="0" eaLnBrk="0" fontAlgn="base" hangingPunct="0">
        <a:spcBef>
          <a:spcPct val="0"/>
        </a:spcBef>
        <a:spcAft>
          <a:spcPct val="0"/>
        </a:spcAft>
        <a:defRPr sz="1920" b="1">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548640" algn="l" rtl="0" fontAlgn="base">
        <a:spcBef>
          <a:spcPct val="0"/>
        </a:spcBef>
        <a:spcAft>
          <a:spcPct val="0"/>
        </a:spcAft>
        <a:defRPr sz="1920" b="1">
          <a:solidFill>
            <a:schemeClr val="tx2"/>
          </a:solidFill>
          <a:latin typeface="Verdana" panose="020B0604030504040204" pitchFamily="34" charset="0"/>
          <a:ea typeface="Verdana" panose="020B0604030504040204" pitchFamily="34" charset="0"/>
          <a:cs typeface="Verdana" panose="020B0604030504040204" pitchFamily="34" charset="0"/>
        </a:defRPr>
      </a:lvl6pPr>
      <a:lvl7pPr marL="1097280" algn="l" rtl="0" fontAlgn="base">
        <a:spcBef>
          <a:spcPct val="0"/>
        </a:spcBef>
        <a:spcAft>
          <a:spcPct val="0"/>
        </a:spcAft>
        <a:defRPr sz="1920" b="1">
          <a:solidFill>
            <a:schemeClr val="tx2"/>
          </a:solidFill>
          <a:latin typeface="Verdana" panose="020B0604030504040204" pitchFamily="34" charset="0"/>
          <a:ea typeface="Verdana" panose="020B0604030504040204" pitchFamily="34" charset="0"/>
          <a:cs typeface="Verdana" panose="020B0604030504040204" pitchFamily="34" charset="0"/>
        </a:defRPr>
      </a:lvl7pPr>
      <a:lvl8pPr marL="1645920" algn="l" rtl="0" fontAlgn="base">
        <a:spcBef>
          <a:spcPct val="0"/>
        </a:spcBef>
        <a:spcAft>
          <a:spcPct val="0"/>
        </a:spcAft>
        <a:defRPr sz="1920" b="1">
          <a:solidFill>
            <a:schemeClr val="tx2"/>
          </a:solidFill>
          <a:latin typeface="Verdana" panose="020B0604030504040204" pitchFamily="34" charset="0"/>
          <a:ea typeface="Verdana" panose="020B0604030504040204" pitchFamily="34" charset="0"/>
          <a:cs typeface="Verdana" panose="020B0604030504040204" pitchFamily="34" charset="0"/>
        </a:defRPr>
      </a:lvl8pPr>
      <a:lvl9pPr marL="2194560" algn="l" rtl="0" fontAlgn="base">
        <a:spcBef>
          <a:spcPct val="0"/>
        </a:spcBef>
        <a:spcAft>
          <a:spcPct val="0"/>
        </a:spcAft>
        <a:defRPr sz="1920" b="1">
          <a:solidFill>
            <a:schemeClr val="tx2"/>
          </a:solidFill>
          <a:latin typeface="Verdana" panose="020B0604030504040204" pitchFamily="34" charset="0"/>
          <a:ea typeface="Verdana" panose="020B0604030504040204" pitchFamily="34" charset="0"/>
          <a:cs typeface="Verdana" panose="020B0604030504040204" pitchFamily="34" charset="0"/>
        </a:defRPr>
      </a:lvl9pPr>
    </p:titleStyle>
    <p:bodyStyle>
      <a:lvl1pPr marL="411480" indent="-411480" algn="l" rtl="0" eaLnBrk="0" fontAlgn="base" hangingPunct="0">
        <a:lnSpc>
          <a:spcPct val="110000"/>
        </a:lnSpc>
        <a:spcBef>
          <a:spcPts val="1440"/>
        </a:spcBef>
        <a:spcAft>
          <a:spcPct val="0"/>
        </a:spcAft>
        <a:buFont typeface="Arial" panose="020B0604020202020204" pitchFamily="34" charset="0"/>
        <a:defRPr lang="en-US" sz="1680" b="1" kern="1200" dirty="0">
          <a:solidFill>
            <a:schemeClr val="tx1"/>
          </a:solidFill>
          <a:latin typeface="Verdana" pitchFamily="34" charset="0"/>
          <a:ea typeface="Verdana" pitchFamily="34" charset="0"/>
          <a:cs typeface="Verdana" pitchFamily="34" charset="0"/>
        </a:defRPr>
      </a:lvl1pPr>
      <a:lvl2pPr algn="l" rtl="0" eaLnBrk="0" fontAlgn="base" hangingPunct="0">
        <a:lnSpc>
          <a:spcPct val="110000"/>
        </a:lnSpc>
        <a:spcBef>
          <a:spcPts val="360"/>
        </a:spcBef>
        <a:spcAft>
          <a:spcPct val="0"/>
        </a:spcAft>
        <a:buFont typeface="Arial" panose="020B0604020202020204" pitchFamily="34" charset="0"/>
        <a:defRPr sz="1680" kern="1200">
          <a:solidFill>
            <a:schemeClr val="tx1"/>
          </a:solidFill>
          <a:latin typeface="Verdana" pitchFamily="34" charset="0"/>
          <a:ea typeface="Verdana" pitchFamily="34" charset="0"/>
          <a:cs typeface="Verdana" pitchFamily="34" charset="0"/>
        </a:defRPr>
      </a:lvl2pPr>
      <a:lvl3pPr marL="323850" indent="-323850" algn="l" rtl="0" eaLnBrk="0" fontAlgn="base" hangingPunct="0">
        <a:lnSpc>
          <a:spcPct val="110000"/>
        </a:lnSpc>
        <a:spcBef>
          <a:spcPts val="240"/>
        </a:spcBef>
        <a:spcAft>
          <a:spcPct val="0"/>
        </a:spcAft>
        <a:buClr>
          <a:schemeClr val="tx2"/>
        </a:buClr>
        <a:buSzPct val="100000"/>
        <a:buFont typeface="Wingdings" panose="05000000000000000000" pitchFamily="2" charset="2"/>
        <a:buChar char="l"/>
        <a:defRPr sz="1680" kern="1200">
          <a:solidFill>
            <a:schemeClr val="tx1"/>
          </a:solidFill>
          <a:latin typeface="Verdana" pitchFamily="34" charset="0"/>
          <a:ea typeface="Verdana" pitchFamily="34" charset="0"/>
          <a:cs typeface="Verdana" pitchFamily="34" charset="0"/>
        </a:defRPr>
      </a:lvl3pPr>
      <a:lvl4pPr marL="647700" indent="-323850" algn="l" rtl="0" eaLnBrk="0" fontAlgn="base" hangingPunct="0">
        <a:lnSpc>
          <a:spcPct val="110000"/>
        </a:lnSpc>
        <a:spcBef>
          <a:spcPts val="240"/>
        </a:spcBef>
        <a:spcAft>
          <a:spcPct val="0"/>
        </a:spcAft>
        <a:buClr>
          <a:schemeClr val="tx2"/>
        </a:buClr>
        <a:buSzPct val="100000"/>
        <a:buFont typeface="Symbol" panose="05050102010706020507" pitchFamily="18" charset="2"/>
        <a:buChar char=""/>
        <a:defRPr sz="1680" kern="1200">
          <a:solidFill>
            <a:schemeClr val="tx1"/>
          </a:solidFill>
          <a:latin typeface="Verdana" pitchFamily="34" charset="0"/>
          <a:ea typeface="Verdana" pitchFamily="34" charset="0"/>
          <a:cs typeface="Verdana" pitchFamily="34" charset="0"/>
        </a:defRPr>
      </a:lvl4pPr>
      <a:lvl5pPr marL="971550" indent="-323850" algn="l" rtl="0" eaLnBrk="0" fontAlgn="base" hangingPunct="0">
        <a:lnSpc>
          <a:spcPct val="110000"/>
        </a:lnSpc>
        <a:spcBef>
          <a:spcPts val="240"/>
        </a:spcBef>
        <a:spcAft>
          <a:spcPct val="0"/>
        </a:spcAft>
        <a:buClr>
          <a:schemeClr val="tx2"/>
        </a:buClr>
        <a:buSzPct val="80000"/>
        <a:buFont typeface="Wingdings" panose="05000000000000000000" pitchFamily="2" charset="2"/>
        <a:buChar char=""/>
        <a:defRPr sz="1680" kern="1200">
          <a:solidFill>
            <a:schemeClr val="tx1"/>
          </a:solidFill>
          <a:latin typeface="Verdana" pitchFamily="34" charset="0"/>
          <a:ea typeface="Verdana" pitchFamily="34" charset="0"/>
          <a:cs typeface="Verdana" pitchFamily="34" charset="0"/>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7.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0.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5.xml"/><Relationship Id="rId13" Type="http://schemas.openxmlformats.org/officeDocument/2006/relationships/diagramLayout" Target="../diagrams/layout16.xml"/><Relationship Id="rId3" Type="http://schemas.openxmlformats.org/officeDocument/2006/relationships/diagramLayout" Target="../diagrams/layout14.xml"/><Relationship Id="rId7" Type="http://schemas.openxmlformats.org/officeDocument/2006/relationships/diagramData" Target="../diagrams/data15.xml"/><Relationship Id="rId12" Type="http://schemas.openxmlformats.org/officeDocument/2006/relationships/diagramData" Target="../diagrams/data16.xml"/><Relationship Id="rId2" Type="http://schemas.openxmlformats.org/officeDocument/2006/relationships/diagramData" Target="../diagrams/data14.xml"/><Relationship Id="rId16" Type="http://schemas.microsoft.com/office/2007/relationships/diagramDrawing" Target="../diagrams/drawing16.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5" Type="http://schemas.openxmlformats.org/officeDocument/2006/relationships/diagramColors" Target="../diagrams/colors16.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 Id="rId14"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4.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8.xml"/><Relationship Id="rId7" Type="http://schemas.openxmlformats.org/officeDocument/2006/relationships/image" Target="../media/image24.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24.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24.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229600" y="4038600"/>
            <a:ext cx="6248400" cy="2362200"/>
          </a:xfrm>
        </p:spPr>
        <p:style>
          <a:lnRef idx="1">
            <a:schemeClr val="accent4"/>
          </a:lnRef>
          <a:fillRef idx="2">
            <a:schemeClr val="accent4"/>
          </a:fillRef>
          <a:effectRef idx="1">
            <a:schemeClr val="accent4"/>
          </a:effectRef>
          <a:fontRef idx="minor">
            <a:schemeClr val="dk1"/>
          </a:fontRef>
        </p:style>
        <p:txBody>
          <a:bodyPr/>
          <a:lstStyle/>
          <a:p>
            <a:pPr marL="14288">
              <a:spcBef>
                <a:spcPts val="113"/>
              </a:spcBef>
              <a:tabLst>
                <a:tab pos="8036004" algn="l"/>
              </a:tabLst>
            </a:pPr>
            <a:br>
              <a:rPr lang="en-US" sz="3200" dirty="0">
                <a:solidFill>
                  <a:srgbClr val="1F375B"/>
                </a:solidFill>
                <a:latin typeface="Arial" panose="020B0604020202020204" pitchFamily="34" charset="0"/>
                <a:cs typeface="Arial" panose="020B0604020202020204" pitchFamily="34" charset="0"/>
              </a:rPr>
            </a:br>
            <a:r>
              <a:rPr lang="en-US" sz="3200" dirty="0">
                <a:solidFill>
                  <a:srgbClr val="1F375B"/>
                </a:solidFill>
                <a:latin typeface="Arial" panose="020B0604020202020204" pitchFamily="34" charset="0"/>
                <a:cs typeface="Arial" panose="020B0604020202020204" pitchFamily="34" charset="0"/>
              </a:rPr>
              <a:t>Integrity check of Instruments as per hazardous area classification</a:t>
            </a:r>
            <a:endParaRPr lang="en-US" sz="44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CDDEAF4-FF13-43E2-AE25-66853E1DD72D}"/>
              </a:ext>
            </a:extLst>
          </p:cNvPr>
          <p:cNvSpPr txBox="1"/>
          <p:nvPr/>
        </p:nvSpPr>
        <p:spPr>
          <a:xfrm>
            <a:off x="10439400" y="6553200"/>
            <a:ext cx="1828800" cy="923330"/>
          </a:xfrm>
          <a:prstGeom prst="rect">
            <a:avLst/>
          </a:prstGeom>
          <a:noFill/>
        </p:spPr>
        <p:txBody>
          <a:bodyPr wrap="square" rtlCol="0">
            <a:spAutoFit/>
          </a:bodyPr>
          <a:lstStyle/>
          <a:p>
            <a:pPr algn="l"/>
            <a:r>
              <a:rPr lang="en-US" u="sng" dirty="0"/>
              <a:t>Made by:</a:t>
            </a:r>
          </a:p>
          <a:p>
            <a:pPr algn="l"/>
            <a:r>
              <a:rPr lang="en-US" dirty="0"/>
              <a:t>Divya Singh</a:t>
            </a:r>
          </a:p>
          <a:p>
            <a:pPr algn="l"/>
            <a:r>
              <a:rPr lang="en-US" dirty="0"/>
              <a:t>NIT Jalandhar</a:t>
            </a:r>
          </a:p>
        </p:txBody>
      </p:sp>
    </p:spTree>
    <p:extLst>
      <p:ext uri="{BB962C8B-B14F-4D97-AF65-F5344CB8AC3E}">
        <p14:creationId xmlns:p14="http://schemas.microsoft.com/office/powerpoint/2010/main" val="3157899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9EE892-75FF-4F65-8795-0839269A65D4}"/>
              </a:ext>
            </a:extLst>
          </p:cNvPr>
          <p:cNvSpPr>
            <a:spLocks noGrp="1"/>
          </p:cNvSpPr>
          <p:nvPr>
            <p:ph type="body" sz="quarter" idx="10"/>
          </p:nvPr>
        </p:nvSpPr>
        <p:spPr>
          <a:xfrm>
            <a:off x="685800" y="1364211"/>
            <a:ext cx="13061243" cy="693189"/>
          </a:xfrm>
        </p:spPr>
        <p:style>
          <a:lnRef idx="2">
            <a:schemeClr val="accent5"/>
          </a:lnRef>
          <a:fillRef idx="1">
            <a:schemeClr val="lt1"/>
          </a:fillRef>
          <a:effectRef idx="0">
            <a:schemeClr val="accent5"/>
          </a:effectRef>
          <a:fontRef idx="minor">
            <a:schemeClr val="dk1"/>
          </a:fontRef>
        </p:style>
        <p:txBody>
          <a:bodyPr/>
          <a:lstStyle/>
          <a:p>
            <a:pPr marL="0" indent="0" algn="ctr">
              <a:buNone/>
            </a:pPr>
            <a:r>
              <a:rPr lang="en-US" sz="2000" dirty="0"/>
              <a:t>The Class/Division system is used predominately in the United States and Canada. Hazardous locations as per the Class/Division system are classified according to the Class, Division, and Group.</a:t>
            </a:r>
            <a:endParaRPr lang="en-US" dirty="0"/>
          </a:p>
          <a:p>
            <a:pPr marL="0" indent="0" algn="ctr">
              <a:buNone/>
            </a:pPr>
            <a:endParaRPr lang="en-US" dirty="0"/>
          </a:p>
        </p:txBody>
      </p:sp>
      <p:sp>
        <p:nvSpPr>
          <p:cNvPr id="3" name="Title 2">
            <a:extLst>
              <a:ext uri="{FF2B5EF4-FFF2-40B4-BE49-F238E27FC236}">
                <a16:creationId xmlns:a16="http://schemas.microsoft.com/office/drawing/2014/main" id="{AC1DB2D4-6B06-4626-8D7E-252CDE098578}"/>
              </a:ext>
            </a:extLst>
          </p:cNvPr>
          <p:cNvSpPr>
            <a:spLocks noGrp="1"/>
          </p:cNvSpPr>
          <p:nvPr>
            <p:ph type="title"/>
          </p:nvPr>
        </p:nvSpPr>
        <p:spPr>
          <a:xfrm>
            <a:off x="4342047" y="762000"/>
            <a:ext cx="4791274" cy="455304"/>
          </a:xfrm>
        </p:spPr>
        <p:style>
          <a:lnRef idx="1">
            <a:schemeClr val="accent3"/>
          </a:lnRef>
          <a:fillRef idx="2">
            <a:schemeClr val="accent3"/>
          </a:fillRef>
          <a:effectRef idx="1">
            <a:schemeClr val="accent3"/>
          </a:effectRef>
          <a:fontRef idx="minor">
            <a:schemeClr val="dk1"/>
          </a:fontRef>
        </p:style>
        <p:txBody>
          <a:bodyPr/>
          <a:lstStyle/>
          <a:p>
            <a:pPr algn="ctr"/>
            <a:r>
              <a:rPr lang="en-US" sz="2000" dirty="0"/>
              <a:t>CLASS / DIVISION SYSTEM</a:t>
            </a:r>
          </a:p>
        </p:txBody>
      </p:sp>
      <p:sp>
        <p:nvSpPr>
          <p:cNvPr id="4" name="Slide Number Placeholder 3">
            <a:extLst>
              <a:ext uri="{FF2B5EF4-FFF2-40B4-BE49-F238E27FC236}">
                <a16:creationId xmlns:a16="http://schemas.microsoft.com/office/drawing/2014/main" id="{D37E965C-FC58-4B2D-86D0-2B991CFDCB80}"/>
              </a:ext>
            </a:extLst>
          </p:cNvPr>
          <p:cNvSpPr>
            <a:spLocks noGrp="1"/>
          </p:cNvSpPr>
          <p:nvPr>
            <p:ph type="sldNum" sz="quarter" idx="4"/>
          </p:nvPr>
        </p:nvSpPr>
        <p:spPr/>
        <p:txBody>
          <a:bodyPr/>
          <a:lstStyle/>
          <a:p>
            <a:fld id="{1026EF06-F700-4B30-889B-F369E0E87270}" type="slidenum">
              <a:rPr lang="en-US" smtClean="0"/>
              <a:t>10</a:t>
            </a:fld>
            <a:endParaRPr lang="en-US"/>
          </a:p>
        </p:txBody>
      </p:sp>
      <p:graphicFrame>
        <p:nvGraphicFramePr>
          <p:cNvPr id="9" name="Diagram 8">
            <a:extLst>
              <a:ext uri="{FF2B5EF4-FFF2-40B4-BE49-F238E27FC236}">
                <a16:creationId xmlns:a16="http://schemas.microsoft.com/office/drawing/2014/main" id="{C09D2735-2467-49BF-B6CC-7235739315FC}"/>
              </a:ext>
            </a:extLst>
          </p:cNvPr>
          <p:cNvGraphicFramePr/>
          <p:nvPr>
            <p:extLst>
              <p:ext uri="{D42A27DB-BD31-4B8C-83A1-F6EECF244321}">
                <p14:modId xmlns:p14="http://schemas.microsoft.com/office/powerpoint/2010/main" val="755378794"/>
              </p:ext>
            </p:extLst>
          </p:nvPr>
        </p:nvGraphicFramePr>
        <p:xfrm>
          <a:off x="123121" y="3200400"/>
          <a:ext cx="6614563" cy="5622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8A8E6408-FD6C-490D-8500-0DA485FA9009}"/>
              </a:ext>
            </a:extLst>
          </p:cNvPr>
          <p:cNvGraphicFramePr/>
          <p:nvPr>
            <p:extLst>
              <p:ext uri="{D42A27DB-BD31-4B8C-83A1-F6EECF244321}">
                <p14:modId xmlns:p14="http://schemas.microsoft.com/office/powerpoint/2010/main" val="1837464294"/>
              </p:ext>
            </p:extLst>
          </p:nvPr>
        </p:nvGraphicFramePr>
        <p:xfrm>
          <a:off x="7856623" y="3200400"/>
          <a:ext cx="5890420" cy="62854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itle 2">
            <a:extLst>
              <a:ext uri="{FF2B5EF4-FFF2-40B4-BE49-F238E27FC236}">
                <a16:creationId xmlns:a16="http://schemas.microsoft.com/office/drawing/2014/main" id="{2DDFACA0-446C-4CCF-AA80-453A512ED3C9}"/>
              </a:ext>
            </a:extLst>
          </p:cNvPr>
          <p:cNvSpPr txBox="1">
            <a:spLocks/>
          </p:cNvSpPr>
          <p:nvPr/>
        </p:nvSpPr>
        <p:spPr bwMode="auto">
          <a:xfrm>
            <a:off x="1981200" y="86748"/>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Hazardous Area Classification </a:t>
            </a:r>
          </a:p>
        </p:txBody>
      </p:sp>
      <p:sp>
        <p:nvSpPr>
          <p:cNvPr id="7" name="TextBox 6">
            <a:extLst>
              <a:ext uri="{FF2B5EF4-FFF2-40B4-BE49-F238E27FC236}">
                <a16:creationId xmlns:a16="http://schemas.microsoft.com/office/drawing/2014/main" id="{9103AB07-09C4-410D-8EF2-BEE3F92FF2C8}"/>
              </a:ext>
            </a:extLst>
          </p:cNvPr>
          <p:cNvSpPr txBox="1"/>
          <p:nvPr/>
        </p:nvSpPr>
        <p:spPr>
          <a:xfrm>
            <a:off x="685800" y="2360304"/>
            <a:ext cx="5486400"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u="sng" dirty="0"/>
              <a:t>CLASS</a:t>
            </a:r>
          </a:p>
          <a:p>
            <a:pPr algn="l"/>
            <a:r>
              <a:rPr lang="en-US" dirty="0">
                <a:latin typeface="+mn-lt"/>
              </a:rPr>
              <a:t>The Class defines the general nature (or properties) of the hazardous material in the surrounding atmosphere which may or may not be in sufficient quantities.</a:t>
            </a:r>
          </a:p>
        </p:txBody>
      </p:sp>
      <p:sp>
        <p:nvSpPr>
          <p:cNvPr id="13" name="TextBox 12">
            <a:extLst>
              <a:ext uri="{FF2B5EF4-FFF2-40B4-BE49-F238E27FC236}">
                <a16:creationId xmlns:a16="http://schemas.microsoft.com/office/drawing/2014/main" id="{6AA017DC-7876-4BC7-A54F-11FFDB903E94}"/>
              </a:ext>
            </a:extLst>
          </p:cNvPr>
          <p:cNvSpPr txBox="1"/>
          <p:nvPr/>
        </p:nvSpPr>
        <p:spPr>
          <a:xfrm>
            <a:off x="7819175" y="2360304"/>
            <a:ext cx="54864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u="sng" dirty="0"/>
              <a:t>DIVISION</a:t>
            </a:r>
          </a:p>
          <a:p>
            <a:pPr algn="l"/>
            <a:r>
              <a:rPr lang="en-US" dirty="0"/>
              <a:t>The Division defines the probability of the hazardous material being able to produce an explosive or ignitable mixture based upon its presence.</a:t>
            </a:r>
            <a:endParaRPr lang="en-US" dirty="0">
              <a:latin typeface="+mn-lt"/>
            </a:endParaRPr>
          </a:p>
        </p:txBody>
      </p:sp>
    </p:spTree>
    <p:extLst>
      <p:ext uri="{BB962C8B-B14F-4D97-AF65-F5344CB8AC3E}">
        <p14:creationId xmlns:p14="http://schemas.microsoft.com/office/powerpoint/2010/main" val="4287422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051DB5-AE0A-4E85-BC89-2FB60ED5DFA1}"/>
              </a:ext>
            </a:extLst>
          </p:cNvPr>
          <p:cNvSpPr>
            <a:spLocks noGrp="1"/>
          </p:cNvSpPr>
          <p:nvPr>
            <p:ph type="body" sz="quarter" idx="10"/>
          </p:nvPr>
        </p:nvSpPr>
        <p:spPr>
          <a:xfrm>
            <a:off x="1447800" y="1336137"/>
            <a:ext cx="11277600" cy="1143000"/>
          </a:xfrm>
        </p:spPr>
        <p:style>
          <a:lnRef idx="2">
            <a:schemeClr val="dk1"/>
          </a:lnRef>
          <a:fillRef idx="1">
            <a:schemeClr val="lt1"/>
          </a:fillRef>
          <a:effectRef idx="0">
            <a:schemeClr val="dk1"/>
          </a:effectRef>
          <a:fontRef idx="minor">
            <a:schemeClr val="dk1"/>
          </a:fontRef>
        </p:style>
        <p:txBody>
          <a:bodyPr/>
          <a:lstStyle/>
          <a:p>
            <a:pPr marL="0" indent="0" algn="ctr">
              <a:buNone/>
            </a:pPr>
            <a:r>
              <a:rPr lang="en-US" sz="2000" b="1" u="sng" dirty="0"/>
              <a:t>GROUP </a:t>
            </a:r>
          </a:p>
          <a:p>
            <a:pPr marL="0" indent="0" algn="ctr">
              <a:buNone/>
            </a:pPr>
            <a:r>
              <a:rPr lang="en-US" sz="2000" dirty="0"/>
              <a:t>The Group defines the type of hazardous material in the surrounding atmosphere. Groups A, B, C, and D are for gases (Class I only) while groups E, F, and G are for dusts and flyings (Class II or III).</a:t>
            </a:r>
          </a:p>
        </p:txBody>
      </p:sp>
      <p:sp>
        <p:nvSpPr>
          <p:cNvPr id="4" name="Slide Number Placeholder 3">
            <a:extLst>
              <a:ext uri="{FF2B5EF4-FFF2-40B4-BE49-F238E27FC236}">
                <a16:creationId xmlns:a16="http://schemas.microsoft.com/office/drawing/2014/main" id="{55CDD1B6-36BD-45E0-98BA-B66E72262BBA}"/>
              </a:ext>
            </a:extLst>
          </p:cNvPr>
          <p:cNvSpPr>
            <a:spLocks noGrp="1"/>
          </p:cNvSpPr>
          <p:nvPr>
            <p:ph type="sldNum" sz="quarter" idx="4"/>
          </p:nvPr>
        </p:nvSpPr>
        <p:spPr/>
        <p:txBody>
          <a:bodyPr/>
          <a:lstStyle/>
          <a:p>
            <a:fld id="{1026EF06-F700-4B30-889B-F369E0E87270}" type="slidenum">
              <a:rPr lang="en-US" smtClean="0"/>
              <a:t>11</a:t>
            </a:fld>
            <a:endParaRPr lang="en-US"/>
          </a:p>
        </p:txBody>
      </p:sp>
      <p:graphicFrame>
        <p:nvGraphicFramePr>
          <p:cNvPr id="5" name="Diagram 4">
            <a:extLst>
              <a:ext uri="{FF2B5EF4-FFF2-40B4-BE49-F238E27FC236}">
                <a16:creationId xmlns:a16="http://schemas.microsoft.com/office/drawing/2014/main" id="{72D2FBB5-FB38-4706-83DC-03FAFF521AE9}"/>
              </a:ext>
            </a:extLst>
          </p:cNvPr>
          <p:cNvGraphicFramePr/>
          <p:nvPr>
            <p:extLst>
              <p:ext uri="{D42A27DB-BD31-4B8C-83A1-F6EECF244321}">
                <p14:modId xmlns:p14="http://schemas.microsoft.com/office/powerpoint/2010/main" val="1249899931"/>
              </p:ext>
            </p:extLst>
          </p:nvPr>
        </p:nvGraphicFramePr>
        <p:xfrm>
          <a:off x="381000" y="2286000"/>
          <a:ext cx="13868400" cy="6158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2">
            <a:extLst>
              <a:ext uri="{FF2B5EF4-FFF2-40B4-BE49-F238E27FC236}">
                <a16:creationId xmlns:a16="http://schemas.microsoft.com/office/drawing/2014/main" id="{D82A108C-ABE0-43E7-872D-258DC2E10DAE}"/>
              </a:ext>
            </a:extLst>
          </p:cNvPr>
          <p:cNvSpPr txBox="1">
            <a:spLocks/>
          </p:cNvSpPr>
          <p:nvPr/>
        </p:nvSpPr>
        <p:spPr bwMode="auto">
          <a:xfrm>
            <a:off x="1981200" y="86748"/>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Hazardous Area Classification </a:t>
            </a:r>
          </a:p>
        </p:txBody>
      </p:sp>
      <p:sp>
        <p:nvSpPr>
          <p:cNvPr id="9" name="Title 2">
            <a:extLst>
              <a:ext uri="{FF2B5EF4-FFF2-40B4-BE49-F238E27FC236}">
                <a16:creationId xmlns:a16="http://schemas.microsoft.com/office/drawing/2014/main" id="{B6A47FF2-5CBD-4E0B-B935-A763D98724F7}"/>
              </a:ext>
            </a:extLst>
          </p:cNvPr>
          <p:cNvSpPr>
            <a:spLocks noGrp="1"/>
          </p:cNvSpPr>
          <p:nvPr>
            <p:ph type="title"/>
          </p:nvPr>
        </p:nvSpPr>
        <p:spPr>
          <a:xfrm>
            <a:off x="4342047" y="762000"/>
            <a:ext cx="4791274" cy="455304"/>
          </a:xfrm>
        </p:spPr>
        <p:style>
          <a:lnRef idx="1">
            <a:schemeClr val="accent3"/>
          </a:lnRef>
          <a:fillRef idx="2">
            <a:schemeClr val="accent3"/>
          </a:fillRef>
          <a:effectRef idx="1">
            <a:schemeClr val="accent3"/>
          </a:effectRef>
          <a:fontRef idx="minor">
            <a:schemeClr val="dk1"/>
          </a:fontRef>
        </p:style>
        <p:txBody>
          <a:bodyPr/>
          <a:lstStyle/>
          <a:p>
            <a:pPr algn="ctr"/>
            <a:r>
              <a:rPr lang="en-US" sz="2000" dirty="0"/>
              <a:t>CLASS / DIVISION SYSTEM</a:t>
            </a:r>
          </a:p>
        </p:txBody>
      </p:sp>
    </p:spTree>
    <p:extLst>
      <p:ext uri="{BB962C8B-B14F-4D97-AF65-F5344CB8AC3E}">
        <p14:creationId xmlns:p14="http://schemas.microsoft.com/office/powerpoint/2010/main" val="393683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264D66-9F4A-4C19-B850-8479A1E1865D}"/>
              </a:ext>
            </a:extLst>
          </p:cNvPr>
          <p:cNvSpPr>
            <a:spLocks noGrp="1"/>
          </p:cNvSpPr>
          <p:nvPr>
            <p:ph type="body" sz="quarter" idx="10"/>
          </p:nvPr>
        </p:nvSpPr>
        <p:spPr>
          <a:xfrm>
            <a:off x="2317141" y="2728588"/>
            <a:ext cx="9996117" cy="975269"/>
          </a:xfrm>
        </p:spPr>
        <p:style>
          <a:lnRef idx="2">
            <a:schemeClr val="dk1"/>
          </a:lnRef>
          <a:fillRef idx="1">
            <a:schemeClr val="lt1"/>
          </a:fillRef>
          <a:effectRef idx="0">
            <a:schemeClr val="dk1"/>
          </a:effectRef>
          <a:fontRef idx="minor">
            <a:schemeClr val="dk1"/>
          </a:fontRef>
        </p:style>
        <p:txBody>
          <a:bodyPr/>
          <a:lstStyle/>
          <a:p>
            <a:pPr marL="0" indent="0" algn="ctr">
              <a:buNone/>
            </a:pPr>
            <a:r>
              <a:rPr lang="en-US" sz="1800" b="1" u="sng" dirty="0"/>
              <a:t>ZONE</a:t>
            </a:r>
          </a:p>
          <a:p>
            <a:pPr marL="0" indent="0" algn="ctr">
              <a:buNone/>
            </a:pPr>
            <a:r>
              <a:rPr lang="en-US" sz="1800" dirty="0"/>
              <a:t>The Zone defines the probability of the hazardous material, gas or dust, being present in sufficient quantities to produce explosive or ignitable mixtures.</a:t>
            </a:r>
          </a:p>
        </p:txBody>
      </p:sp>
      <p:sp>
        <p:nvSpPr>
          <p:cNvPr id="4" name="Slide Number Placeholder 3">
            <a:extLst>
              <a:ext uri="{FF2B5EF4-FFF2-40B4-BE49-F238E27FC236}">
                <a16:creationId xmlns:a16="http://schemas.microsoft.com/office/drawing/2014/main" id="{6237F1E0-65AA-449B-831E-E92EB83C2C63}"/>
              </a:ext>
            </a:extLst>
          </p:cNvPr>
          <p:cNvSpPr>
            <a:spLocks noGrp="1"/>
          </p:cNvSpPr>
          <p:nvPr>
            <p:ph type="sldNum" sz="quarter" idx="4"/>
          </p:nvPr>
        </p:nvSpPr>
        <p:spPr/>
        <p:txBody>
          <a:bodyPr/>
          <a:lstStyle/>
          <a:p>
            <a:fld id="{1026EF06-F700-4B30-889B-F369E0E87270}" type="slidenum">
              <a:rPr lang="en-US" smtClean="0"/>
              <a:t>12</a:t>
            </a:fld>
            <a:endParaRPr lang="en-US"/>
          </a:p>
        </p:txBody>
      </p:sp>
      <p:graphicFrame>
        <p:nvGraphicFramePr>
          <p:cNvPr id="7" name="Diagram 6">
            <a:extLst>
              <a:ext uri="{FF2B5EF4-FFF2-40B4-BE49-F238E27FC236}">
                <a16:creationId xmlns:a16="http://schemas.microsoft.com/office/drawing/2014/main" id="{C4B62A5F-D620-4F09-9597-6301900B114D}"/>
              </a:ext>
            </a:extLst>
          </p:cNvPr>
          <p:cNvGraphicFramePr/>
          <p:nvPr>
            <p:extLst>
              <p:ext uri="{D42A27DB-BD31-4B8C-83A1-F6EECF244321}">
                <p14:modId xmlns:p14="http://schemas.microsoft.com/office/powerpoint/2010/main" val="562371345"/>
              </p:ext>
            </p:extLst>
          </p:nvPr>
        </p:nvGraphicFramePr>
        <p:xfrm>
          <a:off x="381000" y="4086726"/>
          <a:ext cx="7113242" cy="46474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E93B7EF4-A998-4174-884B-3A0DEB066426}"/>
              </a:ext>
            </a:extLst>
          </p:cNvPr>
          <p:cNvGraphicFramePr/>
          <p:nvPr>
            <p:extLst>
              <p:ext uri="{D42A27DB-BD31-4B8C-83A1-F6EECF244321}">
                <p14:modId xmlns:p14="http://schemas.microsoft.com/office/powerpoint/2010/main" val="4002458557"/>
              </p:ext>
            </p:extLst>
          </p:nvPr>
        </p:nvGraphicFramePr>
        <p:xfrm>
          <a:off x="7848599" y="4468652"/>
          <a:ext cx="6586609" cy="39967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ext Placeholder 1">
            <a:extLst>
              <a:ext uri="{FF2B5EF4-FFF2-40B4-BE49-F238E27FC236}">
                <a16:creationId xmlns:a16="http://schemas.microsoft.com/office/drawing/2014/main" id="{11364E51-DBE2-4B84-9D02-F42FB132E85F}"/>
              </a:ext>
            </a:extLst>
          </p:cNvPr>
          <p:cNvSpPr txBox="1">
            <a:spLocks/>
          </p:cNvSpPr>
          <p:nvPr/>
        </p:nvSpPr>
        <p:spPr bwMode="auto">
          <a:xfrm>
            <a:off x="1752600" y="3879201"/>
            <a:ext cx="3276600" cy="38799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lvl1pPr marL="467578" indent="-467578" algn="l" rtl="0" eaLnBrk="1" fontAlgn="base" hangingPunct="1">
              <a:spcBef>
                <a:spcPct val="20000"/>
              </a:spcBef>
              <a:spcAft>
                <a:spcPct val="0"/>
              </a:spcAft>
              <a:buFont typeface="Wingdings" pitchFamily="2" charset="2"/>
              <a:buChar char="Ø"/>
              <a:defRPr sz="2700">
                <a:solidFill>
                  <a:srgbClr val="000000"/>
                </a:solidFill>
                <a:latin typeface="+mn-lt"/>
                <a:ea typeface="+mn-ea"/>
                <a:cs typeface="+mn-cs"/>
              </a:defRPr>
            </a:lvl1pPr>
            <a:lvl2pPr marL="1013087" indent="-389649" algn="l" rtl="0" eaLnBrk="1" fontAlgn="base" hangingPunct="1">
              <a:spcBef>
                <a:spcPct val="20000"/>
              </a:spcBef>
              <a:spcAft>
                <a:spcPct val="0"/>
              </a:spcAft>
              <a:buFont typeface="Wingdings" pitchFamily="2" charset="2"/>
              <a:buChar char="Ø"/>
              <a:defRPr sz="2700">
                <a:solidFill>
                  <a:srgbClr val="000000"/>
                </a:solidFill>
                <a:latin typeface="+mn-lt"/>
              </a:defRPr>
            </a:lvl2pPr>
            <a:lvl3pPr marL="1558595" indent="-311719" algn="l" rtl="0" eaLnBrk="1" fontAlgn="base" hangingPunct="1">
              <a:spcBef>
                <a:spcPct val="20000"/>
              </a:spcBef>
              <a:spcAft>
                <a:spcPct val="0"/>
              </a:spcAft>
              <a:buFont typeface="Wingdings" pitchFamily="2" charset="2"/>
              <a:buChar char="Ø"/>
              <a:defRPr>
                <a:solidFill>
                  <a:srgbClr val="000000"/>
                </a:solidFill>
                <a:latin typeface="+mn-lt"/>
              </a:defRPr>
            </a:lvl3pPr>
            <a:lvl4pPr marL="2182033" indent="-311719" algn="l" rtl="0" eaLnBrk="1" fontAlgn="base" hangingPunct="1">
              <a:spcBef>
                <a:spcPct val="20000"/>
              </a:spcBef>
              <a:spcAft>
                <a:spcPct val="0"/>
              </a:spcAft>
              <a:buFont typeface="Wingdings" pitchFamily="2" charset="2"/>
              <a:buChar char="Ø"/>
              <a:defRPr sz="2200">
                <a:solidFill>
                  <a:srgbClr val="000000"/>
                </a:solidFill>
                <a:latin typeface="+mn-lt"/>
              </a:defRPr>
            </a:lvl4pPr>
            <a:lvl5pPr marL="2805471" indent="-311719" algn="l" rtl="0" eaLnBrk="1" fontAlgn="base" hangingPunct="1">
              <a:spcBef>
                <a:spcPct val="20000"/>
              </a:spcBef>
              <a:spcAft>
                <a:spcPct val="0"/>
              </a:spcAft>
              <a:buFont typeface="Wingdings" pitchFamily="2" charset="2"/>
              <a:buChar char="Ø"/>
              <a:defRPr sz="1900">
                <a:solidFill>
                  <a:srgbClr val="000000"/>
                </a:solidFill>
                <a:latin typeface="+mn-lt"/>
              </a:defRPr>
            </a:lvl5pPr>
            <a:lvl6pPr marL="3428909" indent="-311719" algn="l" rtl="0" eaLnBrk="1" fontAlgn="base" hangingPunct="1">
              <a:spcBef>
                <a:spcPct val="20000"/>
              </a:spcBef>
              <a:spcAft>
                <a:spcPct val="0"/>
              </a:spcAft>
              <a:buFont typeface="Wingdings" pitchFamily="2" charset="2"/>
              <a:buChar char="Ø"/>
              <a:defRPr>
                <a:solidFill>
                  <a:schemeClr val="accent2"/>
                </a:solidFill>
                <a:latin typeface="+mn-lt"/>
              </a:defRPr>
            </a:lvl6pPr>
            <a:lvl7pPr marL="4052346" indent="-311719" algn="l" rtl="0" eaLnBrk="1" fontAlgn="base" hangingPunct="1">
              <a:spcBef>
                <a:spcPct val="20000"/>
              </a:spcBef>
              <a:spcAft>
                <a:spcPct val="0"/>
              </a:spcAft>
              <a:buFont typeface="Wingdings" pitchFamily="2" charset="2"/>
              <a:buChar char="Ø"/>
              <a:defRPr>
                <a:solidFill>
                  <a:schemeClr val="accent2"/>
                </a:solidFill>
                <a:latin typeface="+mn-lt"/>
              </a:defRPr>
            </a:lvl7pPr>
            <a:lvl8pPr marL="4675784" indent="-311719" algn="l" rtl="0" eaLnBrk="1" fontAlgn="base" hangingPunct="1">
              <a:spcBef>
                <a:spcPct val="20000"/>
              </a:spcBef>
              <a:spcAft>
                <a:spcPct val="0"/>
              </a:spcAft>
              <a:buFont typeface="Wingdings" pitchFamily="2" charset="2"/>
              <a:buChar char="Ø"/>
              <a:defRPr>
                <a:solidFill>
                  <a:schemeClr val="accent2"/>
                </a:solidFill>
                <a:latin typeface="+mn-lt"/>
              </a:defRPr>
            </a:lvl8pPr>
            <a:lvl9pPr marL="5299222" indent="-311719" algn="l" rtl="0" eaLnBrk="1" fontAlgn="base" hangingPunct="1">
              <a:spcBef>
                <a:spcPct val="20000"/>
              </a:spcBef>
              <a:spcAft>
                <a:spcPct val="0"/>
              </a:spcAft>
              <a:buFont typeface="Wingdings" pitchFamily="2" charset="2"/>
              <a:buChar char="Ø"/>
              <a:defRPr>
                <a:solidFill>
                  <a:schemeClr val="accent2"/>
                </a:solidFill>
                <a:latin typeface="+mn-lt"/>
              </a:defRPr>
            </a:lvl9pPr>
          </a:lstStyle>
          <a:p>
            <a:pPr marL="0" indent="0" algn="ctr">
              <a:buNone/>
            </a:pPr>
            <a:r>
              <a:rPr lang="en-US" sz="2000" b="1" u="sng" kern="0" dirty="0">
                <a:ln/>
                <a:solidFill>
                  <a:schemeClr val="tx1">
                    <a:lumMod val="95000"/>
                    <a:lumOff val="5000"/>
                  </a:schemeClr>
                </a:solidFill>
              </a:rPr>
              <a:t>Zone classification for Gas</a:t>
            </a:r>
          </a:p>
          <a:p>
            <a:pPr marL="0" indent="0" algn="ctr">
              <a:buFont typeface="Wingdings" pitchFamily="2" charset="2"/>
              <a:buNone/>
            </a:pPr>
            <a:endParaRPr lang="en-US" b="1" u="sng" kern="0" dirty="0">
              <a:ln/>
              <a:solidFill>
                <a:schemeClr val="accent3"/>
              </a:solidFill>
            </a:endParaRPr>
          </a:p>
        </p:txBody>
      </p:sp>
      <p:sp>
        <p:nvSpPr>
          <p:cNvPr id="12" name="Text Placeholder 1">
            <a:extLst>
              <a:ext uri="{FF2B5EF4-FFF2-40B4-BE49-F238E27FC236}">
                <a16:creationId xmlns:a16="http://schemas.microsoft.com/office/drawing/2014/main" id="{A65BDF06-2C7E-4257-864A-D9DC6C2B4DB9}"/>
              </a:ext>
            </a:extLst>
          </p:cNvPr>
          <p:cNvSpPr txBox="1">
            <a:spLocks/>
          </p:cNvSpPr>
          <p:nvPr/>
        </p:nvSpPr>
        <p:spPr bwMode="auto">
          <a:xfrm>
            <a:off x="1230002" y="1539331"/>
            <a:ext cx="12170396" cy="97526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0" tIns="0" rIns="0" bIns="0" numCol="1" anchor="t" anchorCtr="0" compatLnSpc="1">
            <a:prstTxWarp prst="textNoShape">
              <a:avLst/>
            </a:prstTxWarp>
          </a:bodyPr>
          <a:lstStyle>
            <a:lvl1pPr marL="467578" indent="-467578" algn="l" rtl="0" eaLnBrk="1" fontAlgn="base" hangingPunct="1">
              <a:spcBef>
                <a:spcPct val="20000"/>
              </a:spcBef>
              <a:spcAft>
                <a:spcPct val="0"/>
              </a:spcAft>
              <a:buFont typeface="Wingdings" pitchFamily="2" charset="2"/>
              <a:buChar char="Ø"/>
              <a:defRPr sz="2700">
                <a:solidFill>
                  <a:srgbClr val="000000"/>
                </a:solidFill>
                <a:latin typeface="+mn-lt"/>
                <a:ea typeface="+mn-ea"/>
                <a:cs typeface="+mn-cs"/>
              </a:defRPr>
            </a:lvl1pPr>
            <a:lvl2pPr marL="1013087" indent="-389649" algn="l" rtl="0" eaLnBrk="1" fontAlgn="base" hangingPunct="1">
              <a:spcBef>
                <a:spcPct val="20000"/>
              </a:spcBef>
              <a:spcAft>
                <a:spcPct val="0"/>
              </a:spcAft>
              <a:buFont typeface="Wingdings" pitchFamily="2" charset="2"/>
              <a:buChar char="Ø"/>
              <a:defRPr sz="2700">
                <a:solidFill>
                  <a:srgbClr val="000000"/>
                </a:solidFill>
                <a:latin typeface="+mn-lt"/>
              </a:defRPr>
            </a:lvl2pPr>
            <a:lvl3pPr marL="1558595" indent="-311719" algn="l" rtl="0" eaLnBrk="1" fontAlgn="base" hangingPunct="1">
              <a:spcBef>
                <a:spcPct val="20000"/>
              </a:spcBef>
              <a:spcAft>
                <a:spcPct val="0"/>
              </a:spcAft>
              <a:buFont typeface="Wingdings" pitchFamily="2" charset="2"/>
              <a:buChar char="Ø"/>
              <a:defRPr>
                <a:solidFill>
                  <a:srgbClr val="000000"/>
                </a:solidFill>
                <a:latin typeface="+mn-lt"/>
              </a:defRPr>
            </a:lvl3pPr>
            <a:lvl4pPr marL="2182033" indent="-311719" algn="l" rtl="0" eaLnBrk="1" fontAlgn="base" hangingPunct="1">
              <a:spcBef>
                <a:spcPct val="20000"/>
              </a:spcBef>
              <a:spcAft>
                <a:spcPct val="0"/>
              </a:spcAft>
              <a:buFont typeface="Wingdings" pitchFamily="2" charset="2"/>
              <a:buChar char="Ø"/>
              <a:defRPr sz="2200">
                <a:solidFill>
                  <a:srgbClr val="000000"/>
                </a:solidFill>
                <a:latin typeface="+mn-lt"/>
              </a:defRPr>
            </a:lvl4pPr>
            <a:lvl5pPr marL="2805471" indent="-311719" algn="l" rtl="0" eaLnBrk="1" fontAlgn="base" hangingPunct="1">
              <a:spcBef>
                <a:spcPct val="20000"/>
              </a:spcBef>
              <a:spcAft>
                <a:spcPct val="0"/>
              </a:spcAft>
              <a:buFont typeface="Wingdings" pitchFamily="2" charset="2"/>
              <a:buChar char="Ø"/>
              <a:defRPr sz="1900">
                <a:solidFill>
                  <a:srgbClr val="000000"/>
                </a:solidFill>
                <a:latin typeface="+mn-lt"/>
              </a:defRPr>
            </a:lvl5pPr>
            <a:lvl6pPr marL="3428909" indent="-311719" algn="l" rtl="0" eaLnBrk="1" fontAlgn="base" hangingPunct="1">
              <a:spcBef>
                <a:spcPct val="20000"/>
              </a:spcBef>
              <a:spcAft>
                <a:spcPct val="0"/>
              </a:spcAft>
              <a:buFont typeface="Wingdings" pitchFamily="2" charset="2"/>
              <a:buChar char="Ø"/>
              <a:defRPr>
                <a:solidFill>
                  <a:schemeClr val="accent2"/>
                </a:solidFill>
                <a:latin typeface="+mn-lt"/>
              </a:defRPr>
            </a:lvl6pPr>
            <a:lvl7pPr marL="4052346" indent="-311719" algn="l" rtl="0" eaLnBrk="1" fontAlgn="base" hangingPunct="1">
              <a:spcBef>
                <a:spcPct val="20000"/>
              </a:spcBef>
              <a:spcAft>
                <a:spcPct val="0"/>
              </a:spcAft>
              <a:buFont typeface="Wingdings" pitchFamily="2" charset="2"/>
              <a:buChar char="Ø"/>
              <a:defRPr>
                <a:solidFill>
                  <a:schemeClr val="accent2"/>
                </a:solidFill>
                <a:latin typeface="+mn-lt"/>
              </a:defRPr>
            </a:lvl7pPr>
            <a:lvl8pPr marL="4675784" indent="-311719" algn="l" rtl="0" eaLnBrk="1" fontAlgn="base" hangingPunct="1">
              <a:spcBef>
                <a:spcPct val="20000"/>
              </a:spcBef>
              <a:spcAft>
                <a:spcPct val="0"/>
              </a:spcAft>
              <a:buFont typeface="Wingdings" pitchFamily="2" charset="2"/>
              <a:buChar char="Ø"/>
              <a:defRPr>
                <a:solidFill>
                  <a:schemeClr val="accent2"/>
                </a:solidFill>
                <a:latin typeface="+mn-lt"/>
              </a:defRPr>
            </a:lvl8pPr>
            <a:lvl9pPr marL="5299222" indent="-311719" algn="l" rtl="0" eaLnBrk="1" fontAlgn="base" hangingPunct="1">
              <a:spcBef>
                <a:spcPct val="20000"/>
              </a:spcBef>
              <a:spcAft>
                <a:spcPct val="0"/>
              </a:spcAft>
              <a:buFont typeface="Wingdings" pitchFamily="2" charset="2"/>
              <a:buChar char="Ø"/>
              <a:defRPr>
                <a:solidFill>
                  <a:schemeClr val="accent2"/>
                </a:solidFill>
                <a:latin typeface="+mn-lt"/>
              </a:defRPr>
            </a:lvl9pPr>
          </a:lstStyle>
          <a:p>
            <a:r>
              <a:rPr lang="en-US" sz="1800" kern="0" dirty="0"/>
              <a:t> Zone system is followed by all over the world except United States and Canada. However, the United States and Canada are trending more towards the Zone System.</a:t>
            </a:r>
          </a:p>
          <a:p>
            <a:r>
              <a:rPr lang="en-US" sz="1800" kern="0" dirty="0"/>
              <a:t>Hazardous locations per the Zone system are classified according to its Zone which can be gas or dust. </a:t>
            </a:r>
          </a:p>
        </p:txBody>
      </p:sp>
      <p:sp>
        <p:nvSpPr>
          <p:cNvPr id="14" name="Title 2">
            <a:extLst>
              <a:ext uri="{FF2B5EF4-FFF2-40B4-BE49-F238E27FC236}">
                <a16:creationId xmlns:a16="http://schemas.microsoft.com/office/drawing/2014/main" id="{2D5EBEFE-3A7E-4861-BDDF-79DE475EAFA3}"/>
              </a:ext>
            </a:extLst>
          </p:cNvPr>
          <p:cNvSpPr txBox="1">
            <a:spLocks/>
          </p:cNvSpPr>
          <p:nvPr/>
        </p:nvSpPr>
        <p:spPr bwMode="auto">
          <a:xfrm>
            <a:off x="1814883" y="111925"/>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Hazardous Area Classification </a:t>
            </a:r>
          </a:p>
        </p:txBody>
      </p:sp>
      <p:sp>
        <p:nvSpPr>
          <p:cNvPr id="17" name="Title 2">
            <a:extLst>
              <a:ext uri="{FF2B5EF4-FFF2-40B4-BE49-F238E27FC236}">
                <a16:creationId xmlns:a16="http://schemas.microsoft.com/office/drawing/2014/main" id="{180FE937-8A63-4927-AD36-8F057769152B}"/>
              </a:ext>
            </a:extLst>
          </p:cNvPr>
          <p:cNvSpPr>
            <a:spLocks noGrp="1"/>
          </p:cNvSpPr>
          <p:nvPr>
            <p:ph type="title"/>
          </p:nvPr>
        </p:nvSpPr>
        <p:spPr>
          <a:xfrm>
            <a:off x="4342047" y="840096"/>
            <a:ext cx="4791274" cy="455304"/>
          </a:xfrm>
        </p:spPr>
        <p:style>
          <a:lnRef idx="1">
            <a:schemeClr val="accent3"/>
          </a:lnRef>
          <a:fillRef idx="2">
            <a:schemeClr val="accent3"/>
          </a:fillRef>
          <a:effectRef idx="1">
            <a:schemeClr val="accent3"/>
          </a:effectRef>
          <a:fontRef idx="minor">
            <a:schemeClr val="dk1"/>
          </a:fontRef>
        </p:style>
        <p:txBody>
          <a:bodyPr/>
          <a:lstStyle/>
          <a:p>
            <a:pPr algn="ctr"/>
            <a:r>
              <a:rPr lang="en-US" sz="2000" dirty="0"/>
              <a:t>ZONE SYSTEM</a:t>
            </a:r>
          </a:p>
        </p:txBody>
      </p:sp>
      <p:sp>
        <p:nvSpPr>
          <p:cNvPr id="18" name="Text Placeholder 1">
            <a:extLst>
              <a:ext uri="{FF2B5EF4-FFF2-40B4-BE49-F238E27FC236}">
                <a16:creationId xmlns:a16="http://schemas.microsoft.com/office/drawing/2014/main" id="{1063A6D4-AE7E-44BA-9C31-227CFA4666A6}"/>
              </a:ext>
            </a:extLst>
          </p:cNvPr>
          <p:cNvSpPr txBox="1">
            <a:spLocks/>
          </p:cNvSpPr>
          <p:nvPr/>
        </p:nvSpPr>
        <p:spPr bwMode="auto">
          <a:xfrm>
            <a:off x="9296400" y="3879201"/>
            <a:ext cx="3276600" cy="38799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0" tIns="0" rIns="0" bIns="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lvl1pPr marL="467578" indent="-467578" algn="l" rtl="0" eaLnBrk="1" fontAlgn="base" hangingPunct="1">
              <a:spcBef>
                <a:spcPct val="20000"/>
              </a:spcBef>
              <a:spcAft>
                <a:spcPct val="0"/>
              </a:spcAft>
              <a:buFont typeface="Wingdings" pitchFamily="2" charset="2"/>
              <a:buChar char="Ø"/>
              <a:defRPr sz="2700">
                <a:solidFill>
                  <a:srgbClr val="000000"/>
                </a:solidFill>
                <a:latin typeface="+mn-lt"/>
                <a:ea typeface="+mn-ea"/>
                <a:cs typeface="+mn-cs"/>
              </a:defRPr>
            </a:lvl1pPr>
            <a:lvl2pPr marL="1013087" indent="-389649" algn="l" rtl="0" eaLnBrk="1" fontAlgn="base" hangingPunct="1">
              <a:spcBef>
                <a:spcPct val="20000"/>
              </a:spcBef>
              <a:spcAft>
                <a:spcPct val="0"/>
              </a:spcAft>
              <a:buFont typeface="Wingdings" pitchFamily="2" charset="2"/>
              <a:buChar char="Ø"/>
              <a:defRPr sz="2700">
                <a:solidFill>
                  <a:srgbClr val="000000"/>
                </a:solidFill>
                <a:latin typeface="+mn-lt"/>
              </a:defRPr>
            </a:lvl2pPr>
            <a:lvl3pPr marL="1558595" indent="-311719" algn="l" rtl="0" eaLnBrk="1" fontAlgn="base" hangingPunct="1">
              <a:spcBef>
                <a:spcPct val="20000"/>
              </a:spcBef>
              <a:spcAft>
                <a:spcPct val="0"/>
              </a:spcAft>
              <a:buFont typeface="Wingdings" pitchFamily="2" charset="2"/>
              <a:buChar char="Ø"/>
              <a:defRPr>
                <a:solidFill>
                  <a:srgbClr val="000000"/>
                </a:solidFill>
                <a:latin typeface="+mn-lt"/>
              </a:defRPr>
            </a:lvl3pPr>
            <a:lvl4pPr marL="2182033" indent="-311719" algn="l" rtl="0" eaLnBrk="1" fontAlgn="base" hangingPunct="1">
              <a:spcBef>
                <a:spcPct val="20000"/>
              </a:spcBef>
              <a:spcAft>
                <a:spcPct val="0"/>
              </a:spcAft>
              <a:buFont typeface="Wingdings" pitchFamily="2" charset="2"/>
              <a:buChar char="Ø"/>
              <a:defRPr sz="2200">
                <a:solidFill>
                  <a:srgbClr val="000000"/>
                </a:solidFill>
                <a:latin typeface="+mn-lt"/>
              </a:defRPr>
            </a:lvl4pPr>
            <a:lvl5pPr marL="2805471" indent="-311719" algn="l" rtl="0" eaLnBrk="1" fontAlgn="base" hangingPunct="1">
              <a:spcBef>
                <a:spcPct val="20000"/>
              </a:spcBef>
              <a:spcAft>
                <a:spcPct val="0"/>
              </a:spcAft>
              <a:buFont typeface="Wingdings" pitchFamily="2" charset="2"/>
              <a:buChar char="Ø"/>
              <a:defRPr sz="1900">
                <a:solidFill>
                  <a:srgbClr val="000000"/>
                </a:solidFill>
                <a:latin typeface="+mn-lt"/>
              </a:defRPr>
            </a:lvl5pPr>
            <a:lvl6pPr marL="3428909" indent="-311719" algn="l" rtl="0" eaLnBrk="1" fontAlgn="base" hangingPunct="1">
              <a:spcBef>
                <a:spcPct val="20000"/>
              </a:spcBef>
              <a:spcAft>
                <a:spcPct val="0"/>
              </a:spcAft>
              <a:buFont typeface="Wingdings" pitchFamily="2" charset="2"/>
              <a:buChar char="Ø"/>
              <a:defRPr>
                <a:solidFill>
                  <a:schemeClr val="accent2"/>
                </a:solidFill>
                <a:latin typeface="+mn-lt"/>
              </a:defRPr>
            </a:lvl6pPr>
            <a:lvl7pPr marL="4052346" indent="-311719" algn="l" rtl="0" eaLnBrk="1" fontAlgn="base" hangingPunct="1">
              <a:spcBef>
                <a:spcPct val="20000"/>
              </a:spcBef>
              <a:spcAft>
                <a:spcPct val="0"/>
              </a:spcAft>
              <a:buFont typeface="Wingdings" pitchFamily="2" charset="2"/>
              <a:buChar char="Ø"/>
              <a:defRPr>
                <a:solidFill>
                  <a:schemeClr val="accent2"/>
                </a:solidFill>
                <a:latin typeface="+mn-lt"/>
              </a:defRPr>
            </a:lvl7pPr>
            <a:lvl8pPr marL="4675784" indent="-311719" algn="l" rtl="0" eaLnBrk="1" fontAlgn="base" hangingPunct="1">
              <a:spcBef>
                <a:spcPct val="20000"/>
              </a:spcBef>
              <a:spcAft>
                <a:spcPct val="0"/>
              </a:spcAft>
              <a:buFont typeface="Wingdings" pitchFamily="2" charset="2"/>
              <a:buChar char="Ø"/>
              <a:defRPr>
                <a:solidFill>
                  <a:schemeClr val="accent2"/>
                </a:solidFill>
                <a:latin typeface="+mn-lt"/>
              </a:defRPr>
            </a:lvl8pPr>
            <a:lvl9pPr marL="5299222" indent="-311719" algn="l" rtl="0" eaLnBrk="1" fontAlgn="base" hangingPunct="1">
              <a:spcBef>
                <a:spcPct val="20000"/>
              </a:spcBef>
              <a:spcAft>
                <a:spcPct val="0"/>
              </a:spcAft>
              <a:buFont typeface="Wingdings" pitchFamily="2" charset="2"/>
              <a:buChar char="Ø"/>
              <a:defRPr>
                <a:solidFill>
                  <a:schemeClr val="accent2"/>
                </a:solidFill>
                <a:latin typeface="+mn-lt"/>
              </a:defRPr>
            </a:lvl9pPr>
          </a:lstStyle>
          <a:p>
            <a:pPr marL="0" indent="0" algn="ctr">
              <a:buNone/>
            </a:pPr>
            <a:r>
              <a:rPr lang="en-US" sz="2000" b="1" u="sng" kern="0" dirty="0">
                <a:ln/>
                <a:solidFill>
                  <a:schemeClr val="tx1">
                    <a:lumMod val="95000"/>
                    <a:lumOff val="5000"/>
                  </a:schemeClr>
                </a:solidFill>
              </a:rPr>
              <a:t>Zone classification for Dust</a:t>
            </a:r>
          </a:p>
          <a:p>
            <a:pPr marL="0" indent="0" algn="ctr">
              <a:buFont typeface="Wingdings" pitchFamily="2" charset="2"/>
              <a:buNone/>
            </a:pPr>
            <a:endParaRPr lang="en-US" b="1" u="sng" kern="0" dirty="0">
              <a:ln/>
              <a:solidFill>
                <a:schemeClr val="accent3"/>
              </a:solidFill>
            </a:endParaRPr>
          </a:p>
        </p:txBody>
      </p:sp>
    </p:spTree>
    <p:extLst>
      <p:ext uri="{BB962C8B-B14F-4D97-AF65-F5344CB8AC3E}">
        <p14:creationId xmlns:p14="http://schemas.microsoft.com/office/powerpoint/2010/main" val="82435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80B0D09-3568-486F-B5D6-E22233D7094A}"/>
              </a:ext>
            </a:extLst>
          </p:cNvPr>
          <p:cNvSpPr txBox="1"/>
          <p:nvPr/>
        </p:nvSpPr>
        <p:spPr>
          <a:xfrm>
            <a:off x="8052142" y="1550661"/>
            <a:ext cx="6425858" cy="60772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sp>
        <p:nvSpPr>
          <p:cNvPr id="4" name="Slide Number Placeholder 3">
            <a:extLst>
              <a:ext uri="{FF2B5EF4-FFF2-40B4-BE49-F238E27FC236}">
                <a16:creationId xmlns:a16="http://schemas.microsoft.com/office/drawing/2014/main" id="{F3262F96-23F7-491B-ADF2-F180A3BB926A}"/>
              </a:ext>
            </a:extLst>
          </p:cNvPr>
          <p:cNvSpPr>
            <a:spLocks noGrp="1"/>
          </p:cNvSpPr>
          <p:nvPr>
            <p:ph type="sldNum" sz="quarter" idx="4"/>
          </p:nvPr>
        </p:nvSpPr>
        <p:spPr/>
        <p:txBody>
          <a:bodyPr/>
          <a:lstStyle/>
          <a:p>
            <a:fld id="{1026EF06-F700-4B30-889B-F369E0E87270}" type="slidenum">
              <a:rPr lang="en-US" smtClean="0"/>
              <a:t>13</a:t>
            </a:fld>
            <a:endParaRPr lang="en-US"/>
          </a:p>
        </p:txBody>
      </p:sp>
      <p:graphicFrame>
        <p:nvGraphicFramePr>
          <p:cNvPr id="5" name="Diagram 4">
            <a:extLst>
              <a:ext uri="{FF2B5EF4-FFF2-40B4-BE49-F238E27FC236}">
                <a16:creationId xmlns:a16="http://schemas.microsoft.com/office/drawing/2014/main" id="{7F5A056B-6B80-4CDC-A30D-3C4586D661E7}"/>
              </a:ext>
            </a:extLst>
          </p:cNvPr>
          <p:cNvGraphicFramePr/>
          <p:nvPr>
            <p:extLst>
              <p:ext uri="{D42A27DB-BD31-4B8C-83A1-F6EECF244321}">
                <p14:modId xmlns:p14="http://schemas.microsoft.com/office/powerpoint/2010/main" val="3567027231"/>
              </p:ext>
            </p:extLst>
          </p:nvPr>
        </p:nvGraphicFramePr>
        <p:xfrm>
          <a:off x="-958516" y="2099621"/>
          <a:ext cx="9950116" cy="6615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2">
            <a:extLst>
              <a:ext uri="{FF2B5EF4-FFF2-40B4-BE49-F238E27FC236}">
                <a16:creationId xmlns:a16="http://schemas.microsoft.com/office/drawing/2014/main" id="{4958DF1B-3E3F-45F0-AB1C-E2A8E1F172FB}"/>
              </a:ext>
            </a:extLst>
          </p:cNvPr>
          <p:cNvSpPr txBox="1">
            <a:spLocks/>
          </p:cNvSpPr>
          <p:nvPr/>
        </p:nvSpPr>
        <p:spPr bwMode="auto">
          <a:xfrm>
            <a:off x="1814883" y="111925"/>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Hazardous Area Classification </a:t>
            </a:r>
          </a:p>
        </p:txBody>
      </p:sp>
      <p:sp>
        <p:nvSpPr>
          <p:cNvPr id="7" name="Title 2">
            <a:extLst>
              <a:ext uri="{FF2B5EF4-FFF2-40B4-BE49-F238E27FC236}">
                <a16:creationId xmlns:a16="http://schemas.microsoft.com/office/drawing/2014/main" id="{7CBB889B-4CF6-4A12-A80B-852812EC876D}"/>
              </a:ext>
            </a:extLst>
          </p:cNvPr>
          <p:cNvSpPr>
            <a:spLocks noGrp="1"/>
          </p:cNvSpPr>
          <p:nvPr>
            <p:ph type="title"/>
          </p:nvPr>
        </p:nvSpPr>
        <p:spPr>
          <a:xfrm>
            <a:off x="4342047" y="762000"/>
            <a:ext cx="4791274" cy="455304"/>
          </a:xfrm>
        </p:spPr>
        <p:style>
          <a:lnRef idx="1">
            <a:schemeClr val="accent3"/>
          </a:lnRef>
          <a:fillRef idx="2">
            <a:schemeClr val="accent3"/>
          </a:fillRef>
          <a:effectRef idx="1">
            <a:schemeClr val="accent3"/>
          </a:effectRef>
          <a:fontRef idx="minor">
            <a:schemeClr val="dk1"/>
          </a:fontRef>
        </p:style>
        <p:txBody>
          <a:bodyPr/>
          <a:lstStyle/>
          <a:p>
            <a:pPr algn="ctr"/>
            <a:r>
              <a:rPr lang="en-US" sz="2000" dirty="0"/>
              <a:t>ZONE SYSTEM</a:t>
            </a:r>
          </a:p>
        </p:txBody>
      </p:sp>
      <p:sp>
        <p:nvSpPr>
          <p:cNvPr id="8" name="Text Placeholder 1">
            <a:extLst>
              <a:ext uri="{FF2B5EF4-FFF2-40B4-BE49-F238E27FC236}">
                <a16:creationId xmlns:a16="http://schemas.microsoft.com/office/drawing/2014/main" id="{85E96D18-7941-4516-B73D-3C2FE35CD00C}"/>
              </a:ext>
            </a:extLst>
          </p:cNvPr>
          <p:cNvSpPr>
            <a:spLocks noGrp="1"/>
          </p:cNvSpPr>
          <p:nvPr>
            <p:ph type="body" sz="quarter" idx="10"/>
          </p:nvPr>
        </p:nvSpPr>
        <p:spPr>
          <a:xfrm>
            <a:off x="1239433" y="1347537"/>
            <a:ext cx="6043683" cy="695936"/>
          </a:xfrm>
        </p:spPr>
        <p:style>
          <a:lnRef idx="2">
            <a:schemeClr val="dk1"/>
          </a:lnRef>
          <a:fillRef idx="1">
            <a:schemeClr val="lt1"/>
          </a:fillRef>
          <a:effectRef idx="0">
            <a:schemeClr val="dk1"/>
          </a:effectRef>
          <a:fontRef idx="minor">
            <a:schemeClr val="dk1"/>
          </a:fontRef>
        </p:style>
        <p:txBody>
          <a:bodyPr/>
          <a:lstStyle/>
          <a:p>
            <a:pPr marL="0" indent="0" algn="ctr">
              <a:buNone/>
            </a:pPr>
            <a:r>
              <a:rPr lang="en-US" sz="1800" b="1" u="sng" dirty="0"/>
              <a:t>GROUP</a:t>
            </a:r>
          </a:p>
          <a:p>
            <a:pPr marL="0" indent="0" algn="ctr">
              <a:buNone/>
            </a:pPr>
            <a:r>
              <a:rPr lang="en-US" sz="1800" dirty="0"/>
              <a:t>Electrical equipment is divided into three groups-</a:t>
            </a:r>
          </a:p>
          <a:p>
            <a:pPr marL="0" indent="0" algn="ctr">
              <a:buNone/>
            </a:pPr>
            <a:endParaRPr lang="en-US" sz="1800" dirty="0"/>
          </a:p>
        </p:txBody>
      </p:sp>
      <p:pic>
        <p:nvPicPr>
          <p:cNvPr id="12" name="Picture 11">
            <a:extLst>
              <a:ext uri="{FF2B5EF4-FFF2-40B4-BE49-F238E27FC236}">
                <a16:creationId xmlns:a16="http://schemas.microsoft.com/office/drawing/2014/main" id="{725147F7-5FF4-490E-8C08-9ED22F4CB404}"/>
              </a:ext>
            </a:extLst>
          </p:cNvPr>
          <p:cNvPicPr>
            <a:picLocks noChangeAspect="1"/>
          </p:cNvPicPr>
          <p:nvPr/>
        </p:nvPicPr>
        <p:blipFill rotWithShape="1">
          <a:blip r:embed="rId7"/>
          <a:srcRect l="2042" r="4020"/>
          <a:stretch/>
        </p:blipFill>
        <p:spPr>
          <a:xfrm>
            <a:off x="8153400" y="3094592"/>
            <a:ext cx="6172200" cy="4270853"/>
          </a:xfrm>
          <a:prstGeom prst="rect">
            <a:avLst/>
          </a:prstGeom>
        </p:spPr>
      </p:pic>
      <p:sp>
        <p:nvSpPr>
          <p:cNvPr id="19" name="Rectangle 18">
            <a:extLst>
              <a:ext uri="{FF2B5EF4-FFF2-40B4-BE49-F238E27FC236}">
                <a16:creationId xmlns:a16="http://schemas.microsoft.com/office/drawing/2014/main" id="{16160479-579A-4617-BB78-7ADF17600C74}"/>
              </a:ext>
            </a:extLst>
          </p:cNvPr>
          <p:cNvSpPr/>
          <p:nvPr/>
        </p:nvSpPr>
        <p:spPr>
          <a:xfrm>
            <a:off x="8214688" y="1882914"/>
            <a:ext cx="5715000" cy="707886"/>
          </a:xfrm>
          <a:prstGeom prst="rect">
            <a:avLst/>
          </a:prstGeom>
          <a:noFill/>
        </p:spPr>
        <p:txBody>
          <a:bodyPr wrap="square" lIns="91440" tIns="45720" rIns="91440" bIns="45720">
            <a:spAutoFit/>
          </a:bodyPr>
          <a:lstStyle/>
          <a:p>
            <a:pPr algn="ctr"/>
            <a:r>
              <a:rPr lang="en-US" sz="2000" u="sng" dirty="0">
                <a:ln w="0"/>
                <a:effectLst>
                  <a:outerShdw blurRad="38100" dist="19050" dir="2700000" algn="tl" rotWithShape="0">
                    <a:schemeClr val="dk1">
                      <a:alpha val="40000"/>
                    </a:schemeClr>
                  </a:outerShdw>
                </a:effectLst>
                <a:latin typeface="Century" panose="02040604050505020304" pitchFamily="18" charset="0"/>
              </a:rPr>
              <a:t>Example of Hazardous area classification according to Zone system</a:t>
            </a:r>
          </a:p>
        </p:txBody>
      </p:sp>
    </p:spTree>
    <p:extLst>
      <p:ext uri="{BB962C8B-B14F-4D97-AF65-F5344CB8AC3E}">
        <p14:creationId xmlns:p14="http://schemas.microsoft.com/office/powerpoint/2010/main" val="2544225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60EA3C-AAF3-465A-B675-EFF50B17AEAB}"/>
              </a:ext>
            </a:extLst>
          </p:cNvPr>
          <p:cNvSpPr>
            <a:spLocks noGrp="1"/>
          </p:cNvSpPr>
          <p:nvPr>
            <p:ph type="sldNum" sz="quarter" idx="4"/>
          </p:nvPr>
        </p:nvSpPr>
        <p:spPr/>
        <p:txBody>
          <a:bodyPr/>
          <a:lstStyle/>
          <a:p>
            <a:fld id="{1026EF06-F700-4B30-889B-F369E0E87270}" type="slidenum">
              <a:rPr lang="en-US" smtClean="0"/>
              <a:t>14</a:t>
            </a:fld>
            <a:endParaRPr lang="en-US"/>
          </a:p>
        </p:txBody>
      </p:sp>
      <p:sp>
        <p:nvSpPr>
          <p:cNvPr id="5" name="AutoShape 4" descr="How to Design Industrial Control Panels for Hazardous Locations">
            <a:extLst>
              <a:ext uri="{FF2B5EF4-FFF2-40B4-BE49-F238E27FC236}">
                <a16:creationId xmlns:a16="http://schemas.microsoft.com/office/drawing/2014/main" id="{52243CE8-1150-4BF1-864D-445E6117044E}"/>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7794E29-0BBF-44C7-935F-AB2E2B6CD694}"/>
              </a:ext>
            </a:extLst>
          </p:cNvPr>
          <p:cNvPicPr>
            <a:picLocks noChangeAspect="1"/>
          </p:cNvPicPr>
          <p:nvPr/>
        </p:nvPicPr>
        <p:blipFill>
          <a:blip r:embed="rId2"/>
          <a:stretch>
            <a:fillRect/>
          </a:stretch>
        </p:blipFill>
        <p:spPr>
          <a:xfrm>
            <a:off x="76200" y="1904999"/>
            <a:ext cx="8915401" cy="5334001"/>
          </a:xfrm>
          <a:prstGeom prst="rect">
            <a:avLst/>
          </a:prstGeom>
        </p:spPr>
      </p:pic>
      <p:sp>
        <p:nvSpPr>
          <p:cNvPr id="13" name="Title 2">
            <a:extLst>
              <a:ext uri="{FF2B5EF4-FFF2-40B4-BE49-F238E27FC236}">
                <a16:creationId xmlns:a16="http://schemas.microsoft.com/office/drawing/2014/main" id="{3761FF4B-8719-4195-9EC2-1DCF39E08077}"/>
              </a:ext>
            </a:extLst>
          </p:cNvPr>
          <p:cNvSpPr txBox="1">
            <a:spLocks/>
          </p:cNvSpPr>
          <p:nvPr/>
        </p:nvSpPr>
        <p:spPr bwMode="auto">
          <a:xfrm>
            <a:off x="1814883" y="111925"/>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Hazardous Area Classification </a:t>
            </a:r>
          </a:p>
        </p:txBody>
      </p:sp>
      <p:sp>
        <p:nvSpPr>
          <p:cNvPr id="14" name="Title 2">
            <a:extLst>
              <a:ext uri="{FF2B5EF4-FFF2-40B4-BE49-F238E27FC236}">
                <a16:creationId xmlns:a16="http://schemas.microsoft.com/office/drawing/2014/main" id="{949DDCF1-C870-4D43-A366-CBDAA1D55082}"/>
              </a:ext>
            </a:extLst>
          </p:cNvPr>
          <p:cNvSpPr>
            <a:spLocks noGrp="1"/>
          </p:cNvSpPr>
          <p:nvPr>
            <p:ph type="title"/>
          </p:nvPr>
        </p:nvSpPr>
        <p:spPr>
          <a:xfrm>
            <a:off x="3428323" y="840096"/>
            <a:ext cx="7468953" cy="455304"/>
          </a:xfrm>
        </p:spPr>
        <p:style>
          <a:lnRef idx="1">
            <a:schemeClr val="accent3"/>
          </a:lnRef>
          <a:fillRef idx="2">
            <a:schemeClr val="accent3"/>
          </a:fillRef>
          <a:effectRef idx="1">
            <a:schemeClr val="accent3"/>
          </a:effectRef>
          <a:fontRef idx="minor">
            <a:schemeClr val="dk1"/>
          </a:fontRef>
        </p:style>
        <p:txBody>
          <a:bodyPr/>
          <a:lstStyle/>
          <a:p>
            <a:pPr algn="ctr"/>
            <a:r>
              <a:rPr lang="en-US" sz="2000" dirty="0"/>
              <a:t>Comparison between Class/Division System and Zone System</a:t>
            </a:r>
          </a:p>
        </p:txBody>
      </p:sp>
      <p:pic>
        <p:nvPicPr>
          <p:cNvPr id="4108" name="Picture 12" descr="Overview of Hazardous Areas | Expo Technologies">
            <a:extLst>
              <a:ext uri="{FF2B5EF4-FFF2-40B4-BE49-F238E27FC236}">
                <a16:creationId xmlns:a16="http://schemas.microsoft.com/office/drawing/2014/main" id="{4EEDED8D-BA76-4F2F-9FC9-E91680A11E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1" t="6486" r="51166" b="5423"/>
          <a:stretch/>
        </p:blipFill>
        <p:spPr bwMode="auto">
          <a:xfrm>
            <a:off x="9147970" y="1494027"/>
            <a:ext cx="5330030" cy="32303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Overview of Hazardous Areas | Expo Technologies">
            <a:extLst>
              <a:ext uri="{FF2B5EF4-FFF2-40B4-BE49-F238E27FC236}">
                <a16:creationId xmlns:a16="http://schemas.microsoft.com/office/drawing/2014/main" id="{8B1C0420-6160-497E-8345-43F501724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64" t="5284" r="1404" b="4203"/>
          <a:stretch/>
        </p:blipFill>
        <p:spPr bwMode="auto">
          <a:xfrm>
            <a:off x="9147970" y="4758021"/>
            <a:ext cx="5330030" cy="3319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865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C29DBE-E1E6-4B4B-BB99-C568ED416EDE}"/>
              </a:ext>
            </a:extLst>
          </p:cNvPr>
          <p:cNvSpPr>
            <a:spLocks noGrp="1"/>
          </p:cNvSpPr>
          <p:nvPr>
            <p:ph type="body" sz="quarter" idx="10"/>
          </p:nvPr>
        </p:nvSpPr>
        <p:spPr>
          <a:xfrm>
            <a:off x="966951" y="904972"/>
            <a:ext cx="12461080" cy="1143000"/>
          </a:xfrm>
        </p:spPr>
        <p:style>
          <a:lnRef idx="2">
            <a:schemeClr val="accent5"/>
          </a:lnRef>
          <a:fillRef idx="1">
            <a:schemeClr val="lt1"/>
          </a:fillRef>
          <a:effectRef idx="0">
            <a:schemeClr val="accent5"/>
          </a:effectRef>
          <a:fontRef idx="minor">
            <a:schemeClr val="dk1"/>
          </a:fontRef>
        </p:style>
        <p:txBody>
          <a:bodyPr/>
          <a:lstStyle/>
          <a:p>
            <a:pPr marL="0" indent="0" algn="ctr">
              <a:buNone/>
            </a:pPr>
            <a:r>
              <a:rPr lang="en-US" sz="2000" dirty="0"/>
              <a:t>In order to reduce the risk of explosion or fire from electrical equipment located in hazardous locations. , elimination of one or more of the components of the ignition triangle is necessary. There are three basic methods of protection—</a:t>
            </a:r>
            <a:r>
              <a:rPr lang="en-US" sz="2000" i="1" dirty="0"/>
              <a:t>explosion containment</a:t>
            </a:r>
            <a:r>
              <a:rPr lang="en-US" sz="2000" dirty="0"/>
              <a:t>, </a:t>
            </a:r>
            <a:r>
              <a:rPr lang="en-US" sz="2000" i="1" dirty="0"/>
              <a:t>segregation </a:t>
            </a:r>
            <a:r>
              <a:rPr lang="en-US" sz="2000" dirty="0"/>
              <a:t>and</a:t>
            </a:r>
            <a:r>
              <a:rPr lang="en-US" sz="2000" i="1" dirty="0"/>
              <a:t> prevention.</a:t>
            </a:r>
            <a:endParaRPr lang="en-US" sz="2000" dirty="0"/>
          </a:p>
          <a:p>
            <a:pPr marL="0" indent="0" algn="ctr">
              <a:buNone/>
            </a:pPr>
            <a:endParaRPr lang="en-US" dirty="0"/>
          </a:p>
        </p:txBody>
      </p:sp>
      <p:sp>
        <p:nvSpPr>
          <p:cNvPr id="4" name="Slide Number Placeholder 3">
            <a:extLst>
              <a:ext uri="{FF2B5EF4-FFF2-40B4-BE49-F238E27FC236}">
                <a16:creationId xmlns:a16="http://schemas.microsoft.com/office/drawing/2014/main" id="{B6C59409-BCE1-421A-83B9-4A27844D50B1}"/>
              </a:ext>
            </a:extLst>
          </p:cNvPr>
          <p:cNvSpPr>
            <a:spLocks noGrp="1"/>
          </p:cNvSpPr>
          <p:nvPr>
            <p:ph type="sldNum" sz="quarter" idx="4"/>
          </p:nvPr>
        </p:nvSpPr>
        <p:spPr/>
        <p:txBody>
          <a:bodyPr/>
          <a:lstStyle/>
          <a:p>
            <a:fld id="{1026EF06-F700-4B30-889B-F369E0E87270}" type="slidenum">
              <a:rPr lang="en-US" smtClean="0"/>
              <a:t>15</a:t>
            </a:fld>
            <a:endParaRPr lang="en-US"/>
          </a:p>
        </p:txBody>
      </p:sp>
      <p:sp>
        <p:nvSpPr>
          <p:cNvPr id="7" name="Title 2">
            <a:extLst>
              <a:ext uri="{FF2B5EF4-FFF2-40B4-BE49-F238E27FC236}">
                <a16:creationId xmlns:a16="http://schemas.microsoft.com/office/drawing/2014/main" id="{EBC0E4BE-7171-458B-8763-6ABC6E88E6EA}"/>
              </a:ext>
            </a:extLst>
          </p:cNvPr>
          <p:cNvSpPr txBox="1">
            <a:spLocks/>
          </p:cNvSpPr>
          <p:nvPr/>
        </p:nvSpPr>
        <p:spPr bwMode="auto">
          <a:xfrm>
            <a:off x="1814883" y="111925"/>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Protection Techniques and methods </a:t>
            </a:r>
          </a:p>
        </p:txBody>
      </p:sp>
      <p:graphicFrame>
        <p:nvGraphicFramePr>
          <p:cNvPr id="3" name="Diagram 2">
            <a:extLst>
              <a:ext uri="{FF2B5EF4-FFF2-40B4-BE49-F238E27FC236}">
                <a16:creationId xmlns:a16="http://schemas.microsoft.com/office/drawing/2014/main" id="{ED844257-818C-4291-ABAC-5E73D18FC86E}"/>
              </a:ext>
            </a:extLst>
          </p:cNvPr>
          <p:cNvGraphicFramePr/>
          <p:nvPr>
            <p:extLst>
              <p:ext uri="{D42A27DB-BD31-4B8C-83A1-F6EECF244321}">
                <p14:modId xmlns:p14="http://schemas.microsoft.com/office/powerpoint/2010/main" val="3040902206"/>
              </p:ext>
            </p:extLst>
          </p:nvPr>
        </p:nvGraphicFramePr>
        <p:xfrm>
          <a:off x="199920" y="2112610"/>
          <a:ext cx="6248400" cy="5891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azardous">
            <a:extLst>
              <a:ext uri="{FF2B5EF4-FFF2-40B4-BE49-F238E27FC236}">
                <a16:creationId xmlns:a16="http://schemas.microsoft.com/office/drawing/2014/main" id="{21C84FCB-4433-4806-A51A-AD5F0A0A7B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044"/>
          <a:stretch/>
        </p:blipFill>
        <p:spPr bwMode="auto">
          <a:xfrm>
            <a:off x="6629400" y="2284600"/>
            <a:ext cx="7801080" cy="5547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94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30FB84-203D-4992-AF3D-792CDD13463C}"/>
              </a:ext>
            </a:extLst>
          </p:cNvPr>
          <p:cNvSpPr>
            <a:spLocks noGrp="1"/>
          </p:cNvSpPr>
          <p:nvPr>
            <p:ph type="body" sz="quarter" idx="10"/>
          </p:nvPr>
        </p:nvSpPr>
        <p:spPr>
          <a:xfrm>
            <a:off x="1320233" y="990600"/>
            <a:ext cx="11989934" cy="1143000"/>
          </a:xfrm>
        </p:spPr>
        <p:style>
          <a:lnRef idx="2">
            <a:schemeClr val="dk1"/>
          </a:lnRef>
          <a:fillRef idx="1">
            <a:schemeClr val="lt1"/>
          </a:fillRef>
          <a:effectRef idx="0">
            <a:schemeClr val="dk1"/>
          </a:effectRef>
          <a:fontRef idx="minor">
            <a:schemeClr val="dk1"/>
          </a:fontRef>
        </p:style>
        <p:txBody>
          <a:bodyPr/>
          <a:lstStyle/>
          <a:p>
            <a:pPr marL="0" indent="0" algn="ctr">
              <a:buNone/>
            </a:pPr>
            <a:r>
              <a:rPr lang="en-US" sz="2000" dirty="0"/>
              <a:t>The EPL marking indicates the level of protection that is given to equipment based on the likelihood of its becoming a source of ignition and distinguishing the difference between explosive gas atmospheres, explosive dust atmospheres, and the explosive atmospheres in mines susceptible to firedamp.</a:t>
            </a:r>
          </a:p>
        </p:txBody>
      </p:sp>
      <p:sp>
        <p:nvSpPr>
          <p:cNvPr id="4" name="Slide Number Placeholder 3">
            <a:extLst>
              <a:ext uri="{FF2B5EF4-FFF2-40B4-BE49-F238E27FC236}">
                <a16:creationId xmlns:a16="http://schemas.microsoft.com/office/drawing/2014/main" id="{DB9A8CC7-8014-421F-955B-748FDDFD0E24}"/>
              </a:ext>
            </a:extLst>
          </p:cNvPr>
          <p:cNvSpPr>
            <a:spLocks noGrp="1"/>
          </p:cNvSpPr>
          <p:nvPr>
            <p:ph type="sldNum" sz="quarter" idx="4"/>
          </p:nvPr>
        </p:nvSpPr>
        <p:spPr/>
        <p:txBody>
          <a:bodyPr/>
          <a:lstStyle/>
          <a:p>
            <a:fld id="{1026EF06-F700-4B30-889B-F369E0E87270}" type="slidenum">
              <a:rPr lang="en-US" smtClean="0"/>
              <a:t>16</a:t>
            </a:fld>
            <a:endParaRPr lang="en-US"/>
          </a:p>
        </p:txBody>
      </p:sp>
      <p:sp>
        <p:nvSpPr>
          <p:cNvPr id="5" name="Title 2">
            <a:extLst>
              <a:ext uri="{FF2B5EF4-FFF2-40B4-BE49-F238E27FC236}">
                <a16:creationId xmlns:a16="http://schemas.microsoft.com/office/drawing/2014/main" id="{E3166939-5CBB-46B6-9610-5E51C8FD1C04}"/>
              </a:ext>
            </a:extLst>
          </p:cNvPr>
          <p:cNvSpPr txBox="1">
            <a:spLocks/>
          </p:cNvSpPr>
          <p:nvPr/>
        </p:nvSpPr>
        <p:spPr bwMode="auto">
          <a:xfrm>
            <a:off x="1814883" y="111925"/>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Equipment Protection Level Making</a:t>
            </a:r>
          </a:p>
        </p:txBody>
      </p:sp>
      <p:graphicFrame>
        <p:nvGraphicFramePr>
          <p:cNvPr id="11" name="Diagram 10">
            <a:extLst>
              <a:ext uri="{FF2B5EF4-FFF2-40B4-BE49-F238E27FC236}">
                <a16:creationId xmlns:a16="http://schemas.microsoft.com/office/drawing/2014/main" id="{E02C533B-EBE3-45D4-AFDC-7F59FE292E18}"/>
              </a:ext>
            </a:extLst>
          </p:cNvPr>
          <p:cNvGraphicFramePr/>
          <p:nvPr>
            <p:extLst>
              <p:ext uri="{D42A27DB-BD31-4B8C-83A1-F6EECF244321}">
                <p14:modId xmlns:p14="http://schemas.microsoft.com/office/powerpoint/2010/main" val="1733439947"/>
              </p:ext>
            </p:extLst>
          </p:nvPr>
        </p:nvGraphicFramePr>
        <p:xfrm>
          <a:off x="224589" y="2209800"/>
          <a:ext cx="6934200"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79037496-5655-497F-BA8C-4228065A55BD}"/>
              </a:ext>
            </a:extLst>
          </p:cNvPr>
          <p:cNvGraphicFramePr/>
          <p:nvPr>
            <p:extLst>
              <p:ext uri="{D42A27DB-BD31-4B8C-83A1-F6EECF244321}">
                <p14:modId xmlns:p14="http://schemas.microsoft.com/office/powerpoint/2010/main" val="3605687483"/>
              </p:ext>
            </p:extLst>
          </p:nvPr>
        </p:nvGraphicFramePr>
        <p:xfrm>
          <a:off x="7467600" y="2209800"/>
          <a:ext cx="6934200" cy="5943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2592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0171C2-0E77-4368-8CDD-233C781AC59F}"/>
              </a:ext>
            </a:extLst>
          </p:cNvPr>
          <p:cNvSpPr>
            <a:spLocks noGrp="1"/>
          </p:cNvSpPr>
          <p:nvPr>
            <p:ph type="body" sz="quarter" idx="10"/>
          </p:nvPr>
        </p:nvSpPr>
        <p:spPr>
          <a:xfrm>
            <a:off x="533400" y="1545828"/>
            <a:ext cx="4419600" cy="5799138"/>
          </a:xfrm>
        </p:spPr>
        <p:style>
          <a:lnRef idx="1">
            <a:schemeClr val="accent6"/>
          </a:lnRef>
          <a:fillRef idx="2">
            <a:schemeClr val="accent6"/>
          </a:fillRef>
          <a:effectRef idx="1">
            <a:schemeClr val="accent6"/>
          </a:effectRef>
          <a:fontRef idx="minor">
            <a:schemeClr val="dk1"/>
          </a:fontRef>
        </p:style>
        <p:txBody>
          <a:bodyPr/>
          <a:lstStyle/>
          <a:p>
            <a:pPr marL="0" indent="0" algn="ctr">
              <a:buNone/>
            </a:pPr>
            <a:endParaRPr lang="en-US" sz="2200" dirty="0"/>
          </a:p>
          <a:p>
            <a:pPr marL="0" indent="0" algn="ctr">
              <a:buNone/>
            </a:pPr>
            <a:r>
              <a:rPr lang="en-US" sz="2200" dirty="0"/>
              <a:t>A mixture of hazardous gases and air may ignite by coming into contact with a hot surface. The conditions under which a hot surface will ignite a gas depend on surface area, temperature, and the concentration of the gas present in atmosphere. The same can be said about combustible dusts. The T code of a product denotes the maximum surface temperature that a given product will not exceed under a specified ambient temperature. A list for Temperature code classification is shown.</a:t>
            </a:r>
          </a:p>
          <a:p>
            <a:pPr marL="0" indent="0" algn="ctr">
              <a:buNone/>
            </a:pPr>
            <a:endParaRPr lang="en-US" sz="2200" dirty="0"/>
          </a:p>
        </p:txBody>
      </p:sp>
      <p:sp>
        <p:nvSpPr>
          <p:cNvPr id="4" name="Slide Number Placeholder 3">
            <a:extLst>
              <a:ext uri="{FF2B5EF4-FFF2-40B4-BE49-F238E27FC236}">
                <a16:creationId xmlns:a16="http://schemas.microsoft.com/office/drawing/2014/main" id="{14E9D1E6-3E34-4DC4-BD8D-75D50EAFA5DD}"/>
              </a:ext>
            </a:extLst>
          </p:cNvPr>
          <p:cNvSpPr>
            <a:spLocks noGrp="1"/>
          </p:cNvSpPr>
          <p:nvPr>
            <p:ph type="sldNum" sz="quarter" idx="4"/>
          </p:nvPr>
        </p:nvSpPr>
        <p:spPr/>
        <p:txBody>
          <a:bodyPr/>
          <a:lstStyle/>
          <a:p>
            <a:fld id="{1026EF06-F700-4B30-889B-F369E0E87270}" type="slidenum">
              <a:rPr lang="en-US" smtClean="0"/>
              <a:t>17</a:t>
            </a:fld>
            <a:endParaRPr lang="en-US"/>
          </a:p>
        </p:txBody>
      </p:sp>
      <p:sp>
        <p:nvSpPr>
          <p:cNvPr id="6" name="Title 2">
            <a:extLst>
              <a:ext uri="{FF2B5EF4-FFF2-40B4-BE49-F238E27FC236}">
                <a16:creationId xmlns:a16="http://schemas.microsoft.com/office/drawing/2014/main" id="{5F6E2D6E-A6D2-4FFB-A095-61E41E0ABBAF}"/>
              </a:ext>
            </a:extLst>
          </p:cNvPr>
          <p:cNvSpPr txBox="1">
            <a:spLocks/>
          </p:cNvSpPr>
          <p:nvPr/>
        </p:nvSpPr>
        <p:spPr bwMode="auto">
          <a:xfrm>
            <a:off x="1600199" y="128439"/>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Temperature Code</a:t>
            </a:r>
          </a:p>
        </p:txBody>
      </p:sp>
      <p:pic>
        <p:nvPicPr>
          <p:cNvPr id="7" name="Picture 6">
            <a:extLst>
              <a:ext uri="{FF2B5EF4-FFF2-40B4-BE49-F238E27FC236}">
                <a16:creationId xmlns:a16="http://schemas.microsoft.com/office/drawing/2014/main" id="{7366F1D1-DFC4-402A-A737-170E81881F3A}"/>
              </a:ext>
            </a:extLst>
          </p:cNvPr>
          <p:cNvPicPr>
            <a:picLocks noChangeAspect="1"/>
          </p:cNvPicPr>
          <p:nvPr/>
        </p:nvPicPr>
        <p:blipFill rotWithShape="1">
          <a:blip r:embed="rId2"/>
          <a:srcRect l="1112" t="2000" r="1112"/>
          <a:stretch/>
        </p:blipFill>
        <p:spPr>
          <a:xfrm>
            <a:off x="5410200" y="1530062"/>
            <a:ext cx="8700847" cy="5813748"/>
          </a:xfrm>
          <a:prstGeom prst="rect">
            <a:avLst/>
          </a:prstGeom>
        </p:spPr>
      </p:pic>
    </p:spTree>
    <p:extLst>
      <p:ext uri="{BB962C8B-B14F-4D97-AF65-F5344CB8AC3E}">
        <p14:creationId xmlns:p14="http://schemas.microsoft.com/office/powerpoint/2010/main" val="3322806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9596F4-FB40-43A9-B19C-5F9E6ED312E3}"/>
              </a:ext>
            </a:extLst>
          </p:cNvPr>
          <p:cNvSpPr>
            <a:spLocks noGrp="1"/>
          </p:cNvSpPr>
          <p:nvPr>
            <p:ph type="sldNum" sz="quarter" idx="4"/>
          </p:nvPr>
        </p:nvSpPr>
        <p:spPr/>
        <p:txBody>
          <a:bodyPr/>
          <a:lstStyle/>
          <a:p>
            <a:fld id="{1026EF06-F700-4B30-889B-F369E0E87270}" type="slidenum">
              <a:rPr lang="en-US" smtClean="0"/>
              <a:t>18</a:t>
            </a:fld>
            <a:endParaRPr lang="en-US"/>
          </a:p>
        </p:txBody>
      </p:sp>
      <p:sp>
        <p:nvSpPr>
          <p:cNvPr id="5" name="Title 2">
            <a:extLst>
              <a:ext uri="{FF2B5EF4-FFF2-40B4-BE49-F238E27FC236}">
                <a16:creationId xmlns:a16="http://schemas.microsoft.com/office/drawing/2014/main" id="{4063415B-1B70-4CFA-BF14-D8FA9BED531B}"/>
              </a:ext>
            </a:extLst>
          </p:cNvPr>
          <p:cNvSpPr txBox="1">
            <a:spLocks/>
          </p:cNvSpPr>
          <p:nvPr/>
        </p:nvSpPr>
        <p:spPr bwMode="auto">
          <a:xfrm>
            <a:off x="1600199" y="128439"/>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IP (Ingress Protection) Rating </a:t>
            </a:r>
          </a:p>
        </p:txBody>
      </p:sp>
      <p:graphicFrame>
        <p:nvGraphicFramePr>
          <p:cNvPr id="8" name="Diagram 7">
            <a:extLst>
              <a:ext uri="{FF2B5EF4-FFF2-40B4-BE49-F238E27FC236}">
                <a16:creationId xmlns:a16="http://schemas.microsoft.com/office/drawing/2014/main" id="{F6359F01-346E-45F4-B386-C471E226A514}"/>
              </a:ext>
            </a:extLst>
          </p:cNvPr>
          <p:cNvGraphicFramePr/>
          <p:nvPr>
            <p:extLst>
              <p:ext uri="{D42A27DB-BD31-4B8C-83A1-F6EECF244321}">
                <p14:modId xmlns:p14="http://schemas.microsoft.com/office/powerpoint/2010/main" val="3201380357"/>
              </p:ext>
            </p:extLst>
          </p:nvPr>
        </p:nvGraphicFramePr>
        <p:xfrm>
          <a:off x="304800" y="1065381"/>
          <a:ext cx="7391400" cy="6259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619383B1-0FE6-40AE-8418-412BD2993160}"/>
              </a:ext>
            </a:extLst>
          </p:cNvPr>
          <p:cNvGraphicFramePr/>
          <p:nvPr>
            <p:extLst>
              <p:ext uri="{D42A27DB-BD31-4B8C-83A1-F6EECF244321}">
                <p14:modId xmlns:p14="http://schemas.microsoft.com/office/powerpoint/2010/main" val="1530763068"/>
              </p:ext>
            </p:extLst>
          </p:nvPr>
        </p:nvGraphicFramePr>
        <p:xfrm>
          <a:off x="7696200" y="1699127"/>
          <a:ext cx="9733547" cy="65304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Diagram 16">
            <a:extLst>
              <a:ext uri="{FF2B5EF4-FFF2-40B4-BE49-F238E27FC236}">
                <a16:creationId xmlns:a16="http://schemas.microsoft.com/office/drawing/2014/main" id="{782CE8E7-2547-4FA5-8A68-A2C70CA4E0BC}"/>
              </a:ext>
            </a:extLst>
          </p:cNvPr>
          <p:cNvGraphicFramePr/>
          <p:nvPr>
            <p:extLst>
              <p:ext uri="{D42A27DB-BD31-4B8C-83A1-F6EECF244321}">
                <p14:modId xmlns:p14="http://schemas.microsoft.com/office/powerpoint/2010/main" val="2255437068"/>
              </p:ext>
            </p:extLst>
          </p:nvPr>
        </p:nvGraphicFramePr>
        <p:xfrm>
          <a:off x="1828799" y="1728538"/>
          <a:ext cx="9753600" cy="6502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8" name="TextBox 17">
            <a:extLst>
              <a:ext uri="{FF2B5EF4-FFF2-40B4-BE49-F238E27FC236}">
                <a16:creationId xmlns:a16="http://schemas.microsoft.com/office/drawing/2014/main" id="{620211ED-478A-4F65-BD65-C0D2FB7A176D}"/>
              </a:ext>
            </a:extLst>
          </p:cNvPr>
          <p:cNvSpPr txBox="1"/>
          <p:nvPr/>
        </p:nvSpPr>
        <p:spPr>
          <a:xfrm>
            <a:off x="8610600" y="1036528"/>
            <a:ext cx="5241925" cy="15542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l"/>
            <a:r>
              <a:rPr lang="en-US" sz="1900" dirty="0"/>
              <a:t>The rating consists of the letters IP followed by two digits, the higher the number the better the protection.  Sometimes a number is replaced by X , which indicates that the enclosure is not rated for that specification</a:t>
            </a:r>
          </a:p>
        </p:txBody>
      </p:sp>
    </p:spTree>
    <p:extLst>
      <p:ext uri="{BB962C8B-B14F-4D97-AF65-F5344CB8AC3E}">
        <p14:creationId xmlns:p14="http://schemas.microsoft.com/office/powerpoint/2010/main" val="1206838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8A44E0-A2F0-43BC-9966-3D218E2D54C7}"/>
              </a:ext>
            </a:extLst>
          </p:cNvPr>
          <p:cNvSpPr>
            <a:spLocks noGrp="1"/>
          </p:cNvSpPr>
          <p:nvPr>
            <p:ph type="sldNum" sz="quarter" idx="4"/>
          </p:nvPr>
        </p:nvSpPr>
        <p:spPr/>
        <p:txBody>
          <a:bodyPr/>
          <a:lstStyle/>
          <a:p>
            <a:fld id="{1026EF06-F700-4B30-889B-F369E0E87270}" type="slidenum">
              <a:rPr lang="en-US" smtClean="0"/>
              <a:t>19</a:t>
            </a:fld>
            <a:endParaRPr lang="en-US"/>
          </a:p>
        </p:txBody>
      </p:sp>
      <p:sp>
        <p:nvSpPr>
          <p:cNvPr id="7" name="Title 2">
            <a:extLst>
              <a:ext uri="{FF2B5EF4-FFF2-40B4-BE49-F238E27FC236}">
                <a16:creationId xmlns:a16="http://schemas.microsoft.com/office/drawing/2014/main" id="{765148C4-E2E2-416C-AF0D-FC140593566A}"/>
              </a:ext>
            </a:extLst>
          </p:cNvPr>
          <p:cNvSpPr txBox="1">
            <a:spLocks/>
          </p:cNvSpPr>
          <p:nvPr/>
        </p:nvSpPr>
        <p:spPr bwMode="auto">
          <a:xfrm>
            <a:off x="4296293" y="838200"/>
            <a:ext cx="5123412" cy="556419"/>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Reference Chart</a:t>
            </a:r>
          </a:p>
        </p:txBody>
      </p:sp>
      <p:sp>
        <p:nvSpPr>
          <p:cNvPr id="12" name="Title 2">
            <a:extLst>
              <a:ext uri="{FF2B5EF4-FFF2-40B4-BE49-F238E27FC236}">
                <a16:creationId xmlns:a16="http://schemas.microsoft.com/office/drawing/2014/main" id="{F0F9743D-6021-4150-8198-CEFDB79E212F}"/>
              </a:ext>
            </a:extLst>
          </p:cNvPr>
          <p:cNvSpPr txBox="1">
            <a:spLocks/>
          </p:cNvSpPr>
          <p:nvPr/>
        </p:nvSpPr>
        <p:spPr bwMode="auto">
          <a:xfrm>
            <a:off x="1752599" y="152400"/>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IP (Ingress Protection) Rating </a:t>
            </a:r>
          </a:p>
        </p:txBody>
      </p:sp>
      <p:pic>
        <p:nvPicPr>
          <p:cNvPr id="13" name="Picture 12">
            <a:extLst>
              <a:ext uri="{FF2B5EF4-FFF2-40B4-BE49-F238E27FC236}">
                <a16:creationId xmlns:a16="http://schemas.microsoft.com/office/drawing/2014/main" id="{CB3D7426-5BB0-4178-BAE1-BABB1C0F9DA5}"/>
              </a:ext>
            </a:extLst>
          </p:cNvPr>
          <p:cNvPicPr>
            <a:picLocks noChangeAspect="1"/>
          </p:cNvPicPr>
          <p:nvPr/>
        </p:nvPicPr>
        <p:blipFill>
          <a:blip r:embed="rId2"/>
          <a:stretch>
            <a:fillRect/>
          </a:stretch>
        </p:blipFill>
        <p:spPr>
          <a:xfrm>
            <a:off x="2480428" y="1524000"/>
            <a:ext cx="9669544" cy="6633761"/>
          </a:xfrm>
          <a:prstGeom prst="rect">
            <a:avLst/>
          </a:prstGeom>
        </p:spPr>
      </p:pic>
    </p:spTree>
    <p:extLst>
      <p:ext uri="{BB962C8B-B14F-4D97-AF65-F5344CB8AC3E}">
        <p14:creationId xmlns:p14="http://schemas.microsoft.com/office/powerpoint/2010/main" val="1773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noChangeArrowheads="1"/>
          </p:cNvSpPr>
          <p:nvPr>
            <p:ph type="ctrTitle"/>
          </p:nvPr>
        </p:nvSpPr>
        <p:spPr>
          <a:xfrm>
            <a:off x="3520417" y="5638800"/>
            <a:ext cx="10448926" cy="868680"/>
          </a:xfrm>
          <a:ln/>
        </p:spPr>
        <p:txBody>
          <a:bodyPr/>
          <a:lstStyle/>
          <a:p>
            <a:r>
              <a:rPr lang="en-US" altLang="en-US" dirty="0"/>
              <a:t>Final Progress Review Presentation</a:t>
            </a:r>
          </a:p>
        </p:txBody>
      </p:sp>
      <p:sp>
        <p:nvSpPr>
          <p:cNvPr id="2" name="Subtitle 1"/>
          <p:cNvSpPr>
            <a:spLocks noGrp="1"/>
          </p:cNvSpPr>
          <p:nvPr>
            <p:ph type="subTitle" idx="1"/>
          </p:nvPr>
        </p:nvSpPr>
        <p:spPr>
          <a:xfrm>
            <a:off x="3549016" y="6772757"/>
            <a:ext cx="10448401" cy="1231625"/>
          </a:xfrm>
        </p:spPr>
        <p:txBody>
          <a:bodyPr/>
          <a:lstStyle/>
          <a:p>
            <a:r>
              <a:rPr lang="en-IN" dirty="0"/>
              <a:t>Intern Name : Divya Singh</a:t>
            </a:r>
          </a:p>
          <a:p>
            <a:r>
              <a:rPr lang="en-IN" dirty="0"/>
              <a:t>NIT Jalandhar</a:t>
            </a:r>
          </a:p>
          <a:p>
            <a:r>
              <a:rPr lang="en-IN" dirty="0"/>
              <a:t>Instrumentation</a:t>
            </a:r>
          </a:p>
        </p:txBody>
      </p:sp>
      <p:pic>
        <p:nvPicPr>
          <p:cNvPr id="4" name="Picture 3">
            <a:extLst>
              <a:ext uri="{FF2B5EF4-FFF2-40B4-BE49-F238E27FC236}">
                <a16:creationId xmlns:a16="http://schemas.microsoft.com/office/drawing/2014/main" id="{DBEF5A1F-A5B8-4677-8151-2EBCA7AD9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5221" y="675954"/>
            <a:ext cx="4904123" cy="1231625"/>
          </a:xfrm>
          <a:prstGeom prst="rect">
            <a:avLst/>
          </a:prstGeom>
        </p:spPr>
      </p:pic>
    </p:spTree>
    <p:extLst>
      <p:ext uri="{BB962C8B-B14F-4D97-AF65-F5344CB8AC3E}">
        <p14:creationId xmlns:p14="http://schemas.microsoft.com/office/powerpoint/2010/main" val="3949232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15F7BA-59FF-433F-B163-B662323EC507}"/>
              </a:ext>
            </a:extLst>
          </p:cNvPr>
          <p:cNvSpPr>
            <a:spLocks noGrp="1"/>
          </p:cNvSpPr>
          <p:nvPr>
            <p:ph type="sldNum" sz="quarter" idx="4"/>
          </p:nvPr>
        </p:nvSpPr>
        <p:spPr/>
        <p:txBody>
          <a:bodyPr/>
          <a:lstStyle/>
          <a:p>
            <a:fld id="{1026EF06-F700-4B30-889B-F369E0E87270}" type="slidenum">
              <a:rPr lang="en-US" smtClean="0"/>
              <a:t>20</a:t>
            </a:fld>
            <a:endParaRPr lang="en-US"/>
          </a:p>
        </p:txBody>
      </p:sp>
      <p:pic>
        <p:nvPicPr>
          <p:cNvPr id="6" name="Picture 5">
            <a:extLst>
              <a:ext uri="{FF2B5EF4-FFF2-40B4-BE49-F238E27FC236}">
                <a16:creationId xmlns:a16="http://schemas.microsoft.com/office/drawing/2014/main" id="{FC6D2AC0-84B6-466A-B291-5561423AA597}"/>
              </a:ext>
            </a:extLst>
          </p:cNvPr>
          <p:cNvPicPr>
            <a:picLocks noChangeAspect="1"/>
          </p:cNvPicPr>
          <p:nvPr/>
        </p:nvPicPr>
        <p:blipFill>
          <a:blip r:embed="rId2"/>
          <a:stretch>
            <a:fillRect/>
          </a:stretch>
        </p:blipFill>
        <p:spPr>
          <a:xfrm>
            <a:off x="1752600" y="721287"/>
            <a:ext cx="10426181" cy="7344801"/>
          </a:xfrm>
          <a:prstGeom prst="rect">
            <a:avLst/>
          </a:prstGeom>
        </p:spPr>
      </p:pic>
      <p:sp>
        <p:nvSpPr>
          <p:cNvPr id="5" name="Title 2">
            <a:extLst>
              <a:ext uri="{FF2B5EF4-FFF2-40B4-BE49-F238E27FC236}">
                <a16:creationId xmlns:a16="http://schemas.microsoft.com/office/drawing/2014/main" id="{2CCD7D5C-CE5B-4B9C-BB5B-6ED693E4A897}"/>
              </a:ext>
            </a:extLst>
          </p:cNvPr>
          <p:cNvSpPr txBox="1">
            <a:spLocks/>
          </p:cNvSpPr>
          <p:nvPr/>
        </p:nvSpPr>
        <p:spPr bwMode="auto">
          <a:xfrm>
            <a:off x="1752600" y="106308"/>
            <a:ext cx="10426181" cy="614980"/>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sz="3200" kern="0" dirty="0">
                <a:ln>
                  <a:solidFill>
                    <a:schemeClr val="accent1"/>
                  </a:solidFill>
                </a:ln>
              </a:rPr>
              <a:t>RGT &amp; Bridge : Hazardous Area Classification Map  </a:t>
            </a:r>
          </a:p>
        </p:txBody>
      </p:sp>
    </p:spTree>
    <p:extLst>
      <p:ext uri="{BB962C8B-B14F-4D97-AF65-F5344CB8AC3E}">
        <p14:creationId xmlns:p14="http://schemas.microsoft.com/office/powerpoint/2010/main" val="1266359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04ED1E-F610-4DE0-B6AE-38EDD50C4BA1}"/>
              </a:ext>
            </a:extLst>
          </p:cNvPr>
          <p:cNvSpPr>
            <a:spLocks noGrp="1"/>
          </p:cNvSpPr>
          <p:nvPr>
            <p:ph type="sldNum" sz="quarter" idx="4"/>
          </p:nvPr>
        </p:nvSpPr>
        <p:spPr/>
        <p:txBody>
          <a:bodyPr/>
          <a:lstStyle/>
          <a:p>
            <a:fld id="{1026EF06-F700-4B30-889B-F369E0E87270}" type="slidenum">
              <a:rPr lang="en-US" smtClean="0"/>
              <a:t>21</a:t>
            </a:fld>
            <a:endParaRPr lang="en-US"/>
          </a:p>
        </p:txBody>
      </p:sp>
      <p:graphicFrame>
        <p:nvGraphicFramePr>
          <p:cNvPr id="5" name="Diagram 4">
            <a:extLst>
              <a:ext uri="{FF2B5EF4-FFF2-40B4-BE49-F238E27FC236}">
                <a16:creationId xmlns:a16="http://schemas.microsoft.com/office/drawing/2014/main" id="{9436028A-92F3-4354-8BE3-9FC4CB225378}"/>
              </a:ext>
            </a:extLst>
          </p:cNvPr>
          <p:cNvGraphicFramePr/>
          <p:nvPr>
            <p:extLst>
              <p:ext uri="{D42A27DB-BD31-4B8C-83A1-F6EECF244321}">
                <p14:modId xmlns:p14="http://schemas.microsoft.com/office/powerpoint/2010/main" val="2896389810"/>
              </p:ext>
            </p:extLst>
          </p:nvPr>
        </p:nvGraphicFramePr>
        <p:xfrm>
          <a:off x="685800" y="76200"/>
          <a:ext cx="13563600" cy="7995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2E27DD91-DB26-49FD-9EFC-901125F60A5B}"/>
              </a:ext>
            </a:extLst>
          </p:cNvPr>
          <p:cNvPicPr>
            <a:picLocks noChangeAspect="1"/>
          </p:cNvPicPr>
          <p:nvPr/>
        </p:nvPicPr>
        <p:blipFill rotWithShape="1">
          <a:blip r:embed="rId7"/>
          <a:srcRect l="2395" r="13784"/>
          <a:stretch/>
        </p:blipFill>
        <p:spPr>
          <a:xfrm>
            <a:off x="1219200" y="3058181"/>
            <a:ext cx="2667000" cy="1971950"/>
          </a:xfrm>
          <a:prstGeom prst="rect">
            <a:avLst/>
          </a:prstGeom>
        </p:spPr>
      </p:pic>
    </p:spTree>
    <p:extLst>
      <p:ext uri="{BB962C8B-B14F-4D97-AF65-F5344CB8AC3E}">
        <p14:creationId xmlns:p14="http://schemas.microsoft.com/office/powerpoint/2010/main" val="3661101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A27CA-6F5E-4B73-9FD5-0A8C136825E5}"/>
              </a:ext>
            </a:extLst>
          </p:cNvPr>
          <p:cNvSpPr>
            <a:spLocks noGrp="1"/>
          </p:cNvSpPr>
          <p:nvPr>
            <p:ph type="sldNum" sz="quarter" idx="4"/>
          </p:nvPr>
        </p:nvSpPr>
        <p:spPr/>
        <p:txBody>
          <a:bodyPr/>
          <a:lstStyle/>
          <a:p>
            <a:fld id="{1026EF06-F700-4B30-889B-F369E0E87270}" type="slidenum">
              <a:rPr lang="en-US" smtClean="0"/>
              <a:t>22</a:t>
            </a:fld>
            <a:endParaRPr lang="en-US"/>
          </a:p>
        </p:txBody>
      </p:sp>
      <p:graphicFrame>
        <p:nvGraphicFramePr>
          <p:cNvPr id="5" name="Diagram 4">
            <a:extLst>
              <a:ext uri="{FF2B5EF4-FFF2-40B4-BE49-F238E27FC236}">
                <a16:creationId xmlns:a16="http://schemas.microsoft.com/office/drawing/2014/main" id="{9A56F644-6B9D-497E-B8E0-6A401C2005D9}"/>
              </a:ext>
            </a:extLst>
          </p:cNvPr>
          <p:cNvGraphicFramePr/>
          <p:nvPr>
            <p:extLst>
              <p:ext uri="{D42A27DB-BD31-4B8C-83A1-F6EECF244321}">
                <p14:modId xmlns:p14="http://schemas.microsoft.com/office/powerpoint/2010/main" val="416673926"/>
              </p:ext>
            </p:extLst>
          </p:nvPr>
        </p:nvGraphicFramePr>
        <p:xfrm>
          <a:off x="533400" y="152400"/>
          <a:ext cx="12192000" cy="7761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B3520852-28CE-4F17-8A71-F824FD46FDC7}"/>
              </a:ext>
            </a:extLst>
          </p:cNvPr>
          <p:cNvPicPr>
            <a:picLocks noChangeAspect="1"/>
          </p:cNvPicPr>
          <p:nvPr/>
        </p:nvPicPr>
        <p:blipFill rotWithShape="1">
          <a:blip r:embed="rId7"/>
          <a:srcRect l="2395" r="13784"/>
          <a:stretch/>
        </p:blipFill>
        <p:spPr>
          <a:xfrm>
            <a:off x="1219200" y="3058181"/>
            <a:ext cx="2667000" cy="1971950"/>
          </a:xfrm>
          <a:prstGeom prst="rect">
            <a:avLst/>
          </a:prstGeom>
        </p:spPr>
      </p:pic>
      <p:pic>
        <p:nvPicPr>
          <p:cNvPr id="7" name="Picture 6">
            <a:extLst>
              <a:ext uri="{FF2B5EF4-FFF2-40B4-BE49-F238E27FC236}">
                <a16:creationId xmlns:a16="http://schemas.microsoft.com/office/drawing/2014/main" id="{6FB0D7DA-D593-41AE-BBCC-19F47DE58AE4}"/>
              </a:ext>
            </a:extLst>
          </p:cNvPr>
          <p:cNvPicPr>
            <a:picLocks noChangeAspect="1"/>
          </p:cNvPicPr>
          <p:nvPr/>
        </p:nvPicPr>
        <p:blipFill>
          <a:blip r:embed="rId8"/>
          <a:stretch>
            <a:fillRect/>
          </a:stretch>
        </p:blipFill>
        <p:spPr>
          <a:xfrm>
            <a:off x="5715000" y="2904499"/>
            <a:ext cx="5715798" cy="4486901"/>
          </a:xfrm>
          <a:prstGeom prst="rect">
            <a:avLst/>
          </a:prstGeom>
        </p:spPr>
      </p:pic>
      <p:pic>
        <p:nvPicPr>
          <p:cNvPr id="8" name="Picture 7">
            <a:extLst>
              <a:ext uri="{FF2B5EF4-FFF2-40B4-BE49-F238E27FC236}">
                <a16:creationId xmlns:a16="http://schemas.microsoft.com/office/drawing/2014/main" id="{95DCEB2E-561F-43B9-8F8E-BB6782811297}"/>
              </a:ext>
            </a:extLst>
          </p:cNvPr>
          <p:cNvPicPr>
            <a:picLocks noChangeAspect="1"/>
          </p:cNvPicPr>
          <p:nvPr/>
        </p:nvPicPr>
        <p:blipFill>
          <a:blip r:embed="rId9"/>
          <a:stretch>
            <a:fillRect/>
          </a:stretch>
        </p:blipFill>
        <p:spPr>
          <a:xfrm>
            <a:off x="3262949" y="5838608"/>
            <a:ext cx="2314898" cy="1552792"/>
          </a:xfrm>
          <a:prstGeom prst="rect">
            <a:avLst/>
          </a:prstGeom>
        </p:spPr>
      </p:pic>
    </p:spTree>
    <p:extLst>
      <p:ext uri="{BB962C8B-B14F-4D97-AF65-F5344CB8AC3E}">
        <p14:creationId xmlns:p14="http://schemas.microsoft.com/office/powerpoint/2010/main" val="993085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AE6B54-E15F-471E-B4E9-E6483A298E1C}"/>
              </a:ext>
            </a:extLst>
          </p:cNvPr>
          <p:cNvSpPr>
            <a:spLocks noGrp="1"/>
          </p:cNvSpPr>
          <p:nvPr>
            <p:ph type="sldNum" sz="quarter" idx="4"/>
          </p:nvPr>
        </p:nvSpPr>
        <p:spPr/>
        <p:txBody>
          <a:bodyPr/>
          <a:lstStyle/>
          <a:p>
            <a:fld id="{1026EF06-F700-4B30-889B-F369E0E87270}" type="slidenum">
              <a:rPr lang="en-US" smtClean="0"/>
              <a:t>23</a:t>
            </a:fld>
            <a:endParaRPr lang="en-US"/>
          </a:p>
        </p:txBody>
      </p:sp>
      <p:sp>
        <p:nvSpPr>
          <p:cNvPr id="5" name="Title 2">
            <a:extLst>
              <a:ext uri="{FF2B5EF4-FFF2-40B4-BE49-F238E27FC236}">
                <a16:creationId xmlns:a16="http://schemas.microsoft.com/office/drawing/2014/main" id="{C1BB4882-2B11-4FF0-B25D-D7A40F6E5277}"/>
              </a:ext>
            </a:extLst>
          </p:cNvPr>
          <p:cNvSpPr txBox="1">
            <a:spLocks/>
          </p:cNvSpPr>
          <p:nvPr/>
        </p:nvSpPr>
        <p:spPr bwMode="auto">
          <a:xfrm>
            <a:off x="1752600" y="106308"/>
            <a:ext cx="10426181" cy="614980"/>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sz="3200" kern="0" dirty="0">
                <a:ln>
                  <a:solidFill>
                    <a:schemeClr val="accent1"/>
                  </a:solidFill>
                </a:ln>
              </a:rPr>
              <a:t>Data Collected </a:t>
            </a:r>
          </a:p>
        </p:txBody>
      </p:sp>
      <p:pic>
        <p:nvPicPr>
          <p:cNvPr id="11" name="Picture 10">
            <a:extLst>
              <a:ext uri="{FF2B5EF4-FFF2-40B4-BE49-F238E27FC236}">
                <a16:creationId xmlns:a16="http://schemas.microsoft.com/office/drawing/2014/main" id="{286ECFB6-1816-42B2-A014-C64ACADF4E07}"/>
              </a:ext>
            </a:extLst>
          </p:cNvPr>
          <p:cNvPicPr>
            <a:picLocks noChangeAspect="1"/>
          </p:cNvPicPr>
          <p:nvPr/>
        </p:nvPicPr>
        <p:blipFill rotWithShape="1">
          <a:blip r:embed="rId2"/>
          <a:srcRect b="7916"/>
          <a:stretch/>
        </p:blipFill>
        <p:spPr>
          <a:xfrm>
            <a:off x="1260585" y="858504"/>
            <a:ext cx="11630353" cy="6999019"/>
          </a:xfrm>
          <a:prstGeom prst="rect">
            <a:avLst/>
          </a:prstGeom>
        </p:spPr>
      </p:pic>
    </p:spTree>
    <p:extLst>
      <p:ext uri="{BB962C8B-B14F-4D97-AF65-F5344CB8AC3E}">
        <p14:creationId xmlns:p14="http://schemas.microsoft.com/office/powerpoint/2010/main" val="3627088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D9AF45-ACB0-4DC4-843A-C5D1E1E4E4B7}"/>
              </a:ext>
            </a:extLst>
          </p:cNvPr>
          <p:cNvSpPr>
            <a:spLocks noGrp="1"/>
          </p:cNvSpPr>
          <p:nvPr>
            <p:ph type="sldNum" sz="quarter" idx="4"/>
          </p:nvPr>
        </p:nvSpPr>
        <p:spPr/>
        <p:txBody>
          <a:bodyPr/>
          <a:lstStyle/>
          <a:p>
            <a:fld id="{1026EF06-F700-4B30-889B-F369E0E87270}" type="slidenum">
              <a:rPr lang="en-US" smtClean="0"/>
              <a:t>24</a:t>
            </a:fld>
            <a:endParaRPr lang="en-US"/>
          </a:p>
        </p:txBody>
      </p:sp>
      <p:pic>
        <p:nvPicPr>
          <p:cNvPr id="5" name="Picture 4">
            <a:extLst>
              <a:ext uri="{FF2B5EF4-FFF2-40B4-BE49-F238E27FC236}">
                <a16:creationId xmlns:a16="http://schemas.microsoft.com/office/drawing/2014/main" id="{DE0F92D0-0377-4318-A8BC-984BCFE9380D}"/>
              </a:ext>
            </a:extLst>
          </p:cNvPr>
          <p:cNvPicPr>
            <a:picLocks noChangeAspect="1"/>
          </p:cNvPicPr>
          <p:nvPr/>
        </p:nvPicPr>
        <p:blipFill rotWithShape="1">
          <a:blip r:embed="rId2"/>
          <a:srcRect r="3670"/>
          <a:stretch/>
        </p:blipFill>
        <p:spPr>
          <a:xfrm>
            <a:off x="1311895" y="304800"/>
            <a:ext cx="11108705" cy="7632895"/>
          </a:xfrm>
          <a:prstGeom prst="rect">
            <a:avLst/>
          </a:prstGeom>
        </p:spPr>
      </p:pic>
    </p:spTree>
    <p:extLst>
      <p:ext uri="{BB962C8B-B14F-4D97-AF65-F5344CB8AC3E}">
        <p14:creationId xmlns:p14="http://schemas.microsoft.com/office/powerpoint/2010/main" val="258318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20C4C1-EF7F-4FA4-AFB2-EB0C7E5DC167}"/>
              </a:ext>
            </a:extLst>
          </p:cNvPr>
          <p:cNvSpPr>
            <a:spLocks noGrp="1"/>
          </p:cNvSpPr>
          <p:nvPr>
            <p:ph type="sldNum" sz="quarter" idx="4"/>
          </p:nvPr>
        </p:nvSpPr>
        <p:spPr/>
        <p:txBody>
          <a:bodyPr/>
          <a:lstStyle/>
          <a:p>
            <a:fld id="{1026EF06-F700-4B30-889B-F369E0E87270}" type="slidenum">
              <a:rPr lang="en-US" smtClean="0"/>
              <a:t>25</a:t>
            </a:fld>
            <a:endParaRPr lang="en-US"/>
          </a:p>
        </p:txBody>
      </p:sp>
      <p:pic>
        <p:nvPicPr>
          <p:cNvPr id="6" name="Picture 5">
            <a:extLst>
              <a:ext uri="{FF2B5EF4-FFF2-40B4-BE49-F238E27FC236}">
                <a16:creationId xmlns:a16="http://schemas.microsoft.com/office/drawing/2014/main" id="{0430E381-DDDE-4283-97D6-DB58FEA90992}"/>
              </a:ext>
            </a:extLst>
          </p:cNvPr>
          <p:cNvPicPr>
            <a:picLocks noChangeAspect="1"/>
          </p:cNvPicPr>
          <p:nvPr/>
        </p:nvPicPr>
        <p:blipFill>
          <a:blip r:embed="rId2"/>
          <a:stretch>
            <a:fillRect/>
          </a:stretch>
        </p:blipFill>
        <p:spPr>
          <a:xfrm>
            <a:off x="1828800" y="762000"/>
            <a:ext cx="10697589" cy="7501933"/>
          </a:xfrm>
          <a:prstGeom prst="rect">
            <a:avLst/>
          </a:prstGeom>
        </p:spPr>
      </p:pic>
      <p:sp>
        <p:nvSpPr>
          <p:cNvPr id="7" name="Title 2">
            <a:extLst>
              <a:ext uri="{FF2B5EF4-FFF2-40B4-BE49-F238E27FC236}">
                <a16:creationId xmlns:a16="http://schemas.microsoft.com/office/drawing/2014/main" id="{BD0FED8C-B5BB-4F95-8854-0DBC97F0FAA7}"/>
              </a:ext>
            </a:extLst>
          </p:cNvPr>
          <p:cNvSpPr txBox="1">
            <a:spLocks/>
          </p:cNvSpPr>
          <p:nvPr/>
        </p:nvSpPr>
        <p:spPr bwMode="auto">
          <a:xfrm>
            <a:off x="1964503" y="76200"/>
            <a:ext cx="10426181" cy="614980"/>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endParaRPr lang="en-US" sz="3200" kern="0" dirty="0">
              <a:ln>
                <a:solidFill>
                  <a:schemeClr val="accent1"/>
                </a:solidFill>
              </a:ln>
            </a:endParaRPr>
          </a:p>
          <a:p>
            <a:pPr algn="ctr"/>
            <a:r>
              <a:rPr lang="en-US" sz="3200" kern="0" dirty="0">
                <a:ln>
                  <a:solidFill>
                    <a:schemeClr val="accent1"/>
                  </a:solidFill>
                </a:ln>
              </a:rPr>
              <a:t>RDG : Hazardous Area Classification Map</a:t>
            </a:r>
            <a:r>
              <a:rPr lang="en-US" sz="3200" kern="0" dirty="0"/>
              <a:t> </a:t>
            </a:r>
          </a:p>
          <a:p>
            <a:pPr algn="ctr"/>
            <a:r>
              <a:rPr lang="en-US" sz="3200" kern="0" dirty="0">
                <a:ln>
                  <a:solidFill>
                    <a:schemeClr val="accent1"/>
                  </a:solidFill>
                </a:ln>
              </a:rPr>
              <a:t>  </a:t>
            </a:r>
          </a:p>
        </p:txBody>
      </p:sp>
    </p:spTree>
    <p:extLst>
      <p:ext uri="{BB962C8B-B14F-4D97-AF65-F5344CB8AC3E}">
        <p14:creationId xmlns:p14="http://schemas.microsoft.com/office/powerpoint/2010/main" val="265105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809C4E-8F39-4FEC-90AB-28FC82F34B09}"/>
              </a:ext>
            </a:extLst>
          </p:cNvPr>
          <p:cNvSpPr>
            <a:spLocks noGrp="1"/>
          </p:cNvSpPr>
          <p:nvPr>
            <p:ph type="sldNum" sz="quarter" idx="4"/>
          </p:nvPr>
        </p:nvSpPr>
        <p:spPr/>
        <p:txBody>
          <a:bodyPr/>
          <a:lstStyle/>
          <a:p>
            <a:fld id="{1026EF06-F700-4B30-889B-F369E0E87270}" type="slidenum">
              <a:rPr lang="en-US" smtClean="0"/>
              <a:t>26</a:t>
            </a:fld>
            <a:endParaRPr lang="en-US"/>
          </a:p>
        </p:txBody>
      </p:sp>
      <p:graphicFrame>
        <p:nvGraphicFramePr>
          <p:cNvPr id="5" name="Diagram 4">
            <a:extLst>
              <a:ext uri="{FF2B5EF4-FFF2-40B4-BE49-F238E27FC236}">
                <a16:creationId xmlns:a16="http://schemas.microsoft.com/office/drawing/2014/main" id="{807BE474-6A8B-4C7D-A6F3-1F2A7F875A2C}"/>
              </a:ext>
            </a:extLst>
          </p:cNvPr>
          <p:cNvGraphicFramePr/>
          <p:nvPr>
            <p:extLst>
              <p:ext uri="{D42A27DB-BD31-4B8C-83A1-F6EECF244321}">
                <p14:modId xmlns:p14="http://schemas.microsoft.com/office/powerpoint/2010/main" val="259156005"/>
              </p:ext>
            </p:extLst>
          </p:nvPr>
        </p:nvGraphicFramePr>
        <p:xfrm>
          <a:off x="533400" y="152400"/>
          <a:ext cx="12192000" cy="7761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B5248339-BCF0-4537-ABE0-4A6892E9FB3D}"/>
              </a:ext>
            </a:extLst>
          </p:cNvPr>
          <p:cNvPicPr>
            <a:picLocks noChangeAspect="1"/>
          </p:cNvPicPr>
          <p:nvPr/>
        </p:nvPicPr>
        <p:blipFill rotWithShape="1">
          <a:blip r:embed="rId7"/>
          <a:srcRect l="2395" r="13784"/>
          <a:stretch/>
        </p:blipFill>
        <p:spPr>
          <a:xfrm>
            <a:off x="1219200" y="3058181"/>
            <a:ext cx="2667000" cy="1971950"/>
          </a:xfrm>
          <a:prstGeom prst="rect">
            <a:avLst/>
          </a:prstGeom>
        </p:spPr>
      </p:pic>
    </p:spTree>
    <p:extLst>
      <p:ext uri="{BB962C8B-B14F-4D97-AF65-F5344CB8AC3E}">
        <p14:creationId xmlns:p14="http://schemas.microsoft.com/office/powerpoint/2010/main" val="420101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6386E5-0F8A-4A30-A471-DCBEEAE19EE4}"/>
              </a:ext>
            </a:extLst>
          </p:cNvPr>
          <p:cNvSpPr>
            <a:spLocks noGrp="1"/>
          </p:cNvSpPr>
          <p:nvPr>
            <p:ph type="sldNum" sz="quarter" idx="4"/>
          </p:nvPr>
        </p:nvSpPr>
        <p:spPr/>
        <p:txBody>
          <a:bodyPr/>
          <a:lstStyle/>
          <a:p>
            <a:fld id="{1026EF06-F700-4B30-889B-F369E0E87270}" type="slidenum">
              <a:rPr lang="en-US" smtClean="0"/>
              <a:t>27</a:t>
            </a:fld>
            <a:endParaRPr lang="en-US"/>
          </a:p>
        </p:txBody>
      </p:sp>
      <p:sp>
        <p:nvSpPr>
          <p:cNvPr id="5" name="Slide Number Placeholder 3">
            <a:extLst>
              <a:ext uri="{FF2B5EF4-FFF2-40B4-BE49-F238E27FC236}">
                <a16:creationId xmlns:a16="http://schemas.microsoft.com/office/drawing/2014/main" id="{EC34C5F0-3378-4D49-A4D5-8C31E162CF08}"/>
              </a:ext>
            </a:extLst>
          </p:cNvPr>
          <p:cNvSpPr txBox="1">
            <a:spLocks/>
          </p:cNvSpPr>
          <p:nvPr/>
        </p:nvSpPr>
        <p:spPr>
          <a:xfrm>
            <a:off x="10333038" y="7627938"/>
            <a:ext cx="3290887" cy="438150"/>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623438" algn="r" rtl="0" fontAlgn="base">
              <a:spcBef>
                <a:spcPct val="0"/>
              </a:spcBef>
              <a:spcAft>
                <a:spcPct val="0"/>
              </a:spcAft>
              <a:defRPr kern="1200">
                <a:solidFill>
                  <a:schemeClr val="tx1"/>
                </a:solidFill>
                <a:latin typeface="Arial" pitchFamily="34" charset="0"/>
                <a:ea typeface="+mn-ea"/>
                <a:cs typeface="+mn-cs"/>
              </a:defRPr>
            </a:lvl2pPr>
            <a:lvl3pPr marL="1246876" algn="r" rtl="0" fontAlgn="base">
              <a:spcBef>
                <a:spcPct val="0"/>
              </a:spcBef>
              <a:spcAft>
                <a:spcPct val="0"/>
              </a:spcAft>
              <a:defRPr kern="1200">
                <a:solidFill>
                  <a:schemeClr val="tx1"/>
                </a:solidFill>
                <a:latin typeface="Arial" pitchFamily="34" charset="0"/>
                <a:ea typeface="+mn-ea"/>
                <a:cs typeface="+mn-cs"/>
              </a:defRPr>
            </a:lvl3pPr>
            <a:lvl4pPr marL="1870314" algn="r" rtl="0" fontAlgn="base">
              <a:spcBef>
                <a:spcPct val="0"/>
              </a:spcBef>
              <a:spcAft>
                <a:spcPct val="0"/>
              </a:spcAft>
              <a:defRPr kern="1200">
                <a:solidFill>
                  <a:schemeClr val="tx1"/>
                </a:solidFill>
                <a:latin typeface="Arial" pitchFamily="34" charset="0"/>
                <a:ea typeface="+mn-ea"/>
                <a:cs typeface="+mn-cs"/>
              </a:defRPr>
            </a:lvl4pPr>
            <a:lvl5pPr marL="2493752" algn="r" rtl="0" fontAlgn="base">
              <a:spcBef>
                <a:spcPct val="0"/>
              </a:spcBef>
              <a:spcAft>
                <a:spcPct val="0"/>
              </a:spcAft>
              <a:defRPr kern="1200">
                <a:solidFill>
                  <a:schemeClr val="tx1"/>
                </a:solidFill>
                <a:latin typeface="Arial" pitchFamily="34" charset="0"/>
                <a:ea typeface="+mn-ea"/>
                <a:cs typeface="+mn-cs"/>
              </a:defRPr>
            </a:lvl5pPr>
            <a:lvl6pPr marL="3117190" algn="l" defTabSz="1246876" rtl="0" eaLnBrk="1" latinLnBrk="0" hangingPunct="1">
              <a:defRPr kern="1200">
                <a:solidFill>
                  <a:schemeClr val="tx1"/>
                </a:solidFill>
                <a:latin typeface="Arial" pitchFamily="34" charset="0"/>
                <a:ea typeface="+mn-ea"/>
                <a:cs typeface="+mn-cs"/>
              </a:defRPr>
            </a:lvl6pPr>
            <a:lvl7pPr marL="3740628" algn="l" defTabSz="1246876" rtl="0" eaLnBrk="1" latinLnBrk="0" hangingPunct="1">
              <a:defRPr kern="1200">
                <a:solidFill>
                  <a:schemeClr val="tx1"/>
                </a:solidFill>
                <a:latin typeface="Arial" pitchFamily="34" charset="0"/>
                <a:ea typeface="+mn-ea"/>
                <a:cs typeface="+mn-cs"/>
              </a:defRPr>
            </a:lvl7pPr>
            <a:lvl8pPr marL="4364065" algn="l" defTabSz="1246876" rtl="0" eaLnBrk="1" latinLnBrk="0" hangingPunct="1">
              <a:defRPr kern="1200">
                <a:solidFill>
                  <a:schemeClr val="tx1"/>
                </a:solidFill>
                <a:latin typeface="Arial" pitchFamily="34" charset="0"/>
                <a:ea typeface="+mn-ea"/>
                <a:cs typeface="+mn-cs"/>
              </a:defRPr>
            </a:lvl8pPr>
            <a:lvl9pPr marL="4987503" algn="l" defTabSz="1246876" rtl="0" eaLnBrk="1" latinLnBrk="0" hangingPunct="1">
              <a:defRPr kern="1200">
                <a:solidFill>
                  <a:schemeClr val="tx1"/>
                </a:solidFill>
                <a:latin typeface="Arial" pitchFamily="34" charset="0"/>
                <a:ea typeface="+mn-ea"/>
                <a:cs typeface="+mn-cs"/>
              </a:defRPr>
            </a:lvl9pPr>
          </a:lstStyle>
          <a:p>
            <a:fld id="{1026EF06-F700-4B30-889B-F369E0E87270}" type="slidenum">
              <a:rPr lang="en-US" smtClean="0"/>
              <a:pPr/>
              <a:t>27</a:t>
            </a:fld>
            <a:endParaRPr lang="en-US"/>
          </a:p>
        </p:txBody>
      </p:sp>
      <p:sp>
        <p:nvSpPr>
          <p:cNvPr id="6" name="Slide Number Placeholder 3">
            <a:extLst>
              <a:ext uri="{FF2B5EF4-FFF2-40B4-BE49-F238E27FC236}">
                <a16:creationId xmlns:a16="http://schemas.microsoft.com/office/drawing/2014/main" id="{CFCAEB1E-916C-4E8C-AA63-E923FF7AF3FF}"/>
              </a:ext>
            </a:extLst>
          </p:cNvPr>
          <p:cNvSpPr txBox="1">
            <a:spLocks/>
          </p:cNvSpPr>
          <p:nvPr/>
        </p:nvSpPr>
        <p:spPr>
          <a:xfrm>
            <a:off x="10333038" y="7627938"/>
            <a:ext cx="3290887" cy="438150"/>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623438" algn="r" rtl="0" fontAlgn="base">
              <a:spcBef>
                <a:spcPct val="0"/>
              </a:spcBef>
              <a:spcAft>
                <a:spcPct val="0"/>
              </a:spcAft>
              <a:defRPr kern="1200">
                <a:solidFill>
                  <a:schemeClr val="tx1"/>
                </a:solidFill>
                <a:latin typeface="Arial" pitchFamily="34" charset="0"/>
                <a:ea typeface="+mn-ea"/>
                <a:cs typeface="+mn-cs"/>
              </a:defRPr>
            </a:lvl2pPr>
            <a:lvl3pPr marL="1246876" algn="r" rtl="0" fontAlgn="base">
              <a:spcBef>
                <a:spcPct val="0"/>
              </a:spcBef>
              <a:spcAft>
                <a:spcPct val="0"/>
              </a:spcAft>
              <a:defRPr kern="1200">
                <a:solidFill>
                  <a:schemeClr val="tx1"/>
                </a:solidFill>
                <a:latin typeface="Arial" pitchFamily="34" charset="0"/>
                <a:ea typeface="+mn-ea"/>
                <a:cs typeface="+mn-cs"/>
              </a:defRPr>
            </a:lvl3pPr>
            <a:lvl4pPr marL="1870314" algn="r" rtl="0" fontAlgn="base">
              <a:spcBef>
                <a:spcPct val="0"/>
              </a:spcBef>
              <a:spcAft>
                <a:spcPct val="0"/>
              </a:spcAft>
              <a:defRPr kern="1200">
                <a:solidFill>
                  <a:schemeClr val="tx1"/>
                </a:solidFill>
                <a:latin typeface="Arial" pitchFamily="34" charset="0"/>
                <a:ea typeface="+mn-ea"/>
                <a:cs typeface="+mn-cs"/>
              </a:defRPr>
            </a:lvl4pPr>
            <a:lvl5pPr marL="2493752" algn="r" rtl="0" fontAlgn="base">
              <a:spcBef>
                <a:spcPct val="0"/>
              </a:spcBef>
              <a:spcAft>
                <a:spcPct val="0"/>
              </a:spcAft>
              <a:defRPr kern="1200">
                <a:solidFill>
                  <a:schemeClr val="tx1"/>
                </a:solidFill>
                <a:latin typeface="Arial" pitchFamily="34" charset="0"/>
                <a:ea typeface="+mn-ea"/>
                <a:cs typeface="+mn-cs"/>
              </a:defRPr>
            </a:lvl5pPr>
            <a:lvl6pPr marL="3117190" algn="l" defTabSz="1246876" rtl="0" eaLnBrk="1" latinLnBrk="0" hangingPunct="1">
              <a:defRPr kern="1200">
                <a:solidFill>
                  <a:schemeClr val="tx1"/>
                </a:solidFill>
                <a:latin typeface="Arial" pitchFamily="34" charset="0"/>
                <a:ea typeface="+mn-ea"/>
                <a:cs typeface="+mn-cs"/>
              </a:defRPr>
            </a:lvl6pPr>
            <a:lvl7pPr marL="3740628" algn="l" defTabSz="1246876" rtl="0" eaLnBrk="1" latinLnBrk="0" hangingPunct="1">
              <a:defRPr kern="1200">
                <a:solidFill>
                  <a:schemeClr val="tx1"/>
                </a:solidFill>
                <a:latin typeface="Arial" pitchFamily="34" charset="0"/>
                <a:ea typeface="+mn-ea"/>
                <a:cs typeface="+mn-cs"/>
              </a:defRPr>
            </a:lvl7pPr>
            <a:lvl8pPr marL="4364065" algn="l" defTabSz="1246876" rtl="0" eaLnBrk="1" latinLnBrk="0" hangingPunct="1">
              <a:defRPr kern="1200">
                <a:solidFill>
                  <a:schemeClr val="tx1"/>
                </a:solidFill>
                <a:latin typeface="Arial" pitchFamily="34" charset="0"/>
                <a:ea typeface="+mn-ea"/>
                <a:cs typeface="+mn-cs"/>
              </a:defRPr>
            </a:lvl8pPr>
            <a:lvl9pPr marL="4987503" algn="l" defTabSz="1246876" rtl="0" eaLnBrk="1" latinLnBrk="0" hangingPunct="1">
              <a:defRPr kern="1200">
                <a:solidFill>
                  <a:schemeClr val="tx1"/>
                </a:solidFill>
                <a:latin typeface="Arial" pitchFamily="34" charset="0"/>
                <a:ea typeface="+mn-ea"/>
                <a:cs typeface="+mn-cs"/>
              </a:defRPr>
            </a:lvl9pPr>
          </a:lstStyle>
          <a:p>
            <a:fld id="{1026EF06-F700-4B30-889B-F369E0E87270}" type="slidenum">
              <a:rPr lang="en-US" smtClean="0"/>
              <a:pPr/>
              <a:t>27</a:t>
            </a:fld>
            <a:endParaRPr lang="en-US" dirty="0"/>
          </a:p>
        </p:txBody>
      </p:sp>
      <p:graphicFrame>
        <p:nvGraphicFramePr>
          <p:cNvPr id="7" name="Diagram 6">
            <a:extLst>
              <a:ext uri="{FF2B5EF4-FFF2-40B4-BE49-F238E27FC236}">
                <a16:creationId xmlns:a16="http://schemas.microsoft.com/office/drawing/2014/main" id="{4BE09F37-40CE-4AFB-AE5B-0B1ED9290293}"/>
              </a:ext>
            </a:extLst>
          </p:cNvPr>
          <p:cNvGraphicFramePr/>
          <p:nvPr>
            <p:extLst>
              <p:ext uri="{D42A27DB-BD31-4B8C-83A1-F6EECF244321}">
                <p14:modId xmlns:p14="http://schemas.microsoft.com/office/powerpoint/2010/main" val="2915226013"/>
              </p:ext>
            </p:extLst>
          </p:nvPr>
        </p:nvGraphicFramePr>
        <p:xfrm>
          <a:off x="533400" y="152400"/>
          <a:ext cx="12192000" cy="7761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A55451C0-517D-41C6-864F-2082EE85A830}"/>
              </a:ext>
            </a:extLst>
          </p:cNvPr>
          <p:cNvPicPr>
            <a:picLocks noChangeAspect="1"/>
          </p:cNvPicPr>
          <p:nvPr/>
        </p:nvPicPr>
        <p:blipFill rotWithShape="1">
          <a:blip r:embed="rId7"/>
          <a:srcRect l="2395" r="13784"/>
          <a:stretch/>
        </p:blipFill>
        <p:spPr>
          <a:xfrm>
            <a:off x="1219200" y="3058181"/>
            <a:ext cx="2667000" cy="1971950"/>
          </a:xfrm>
          <a:prstGeom prst="rect">
            <a:avLst/>
          </a:prstGeom>
        </p:spPr>
      </p:pic>
    </p:spTree>
    <p:extLst>
      <p:ext uri="{BB962C8B-B14F-4D97-AF65-F5344CB8AC3E}">
        <p14:creationId xmlns:p14="http://schemas.microsoft.com/office/powerpoint/2010/main" val="219379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B676EA-020F-435B-BEDF-78C3AE96B5E8}"/>
              </a:ext>
            </a:extLst>
          </p:cNvPr>
          <p:cNvSpPr>
            <a:spLocks noGrp="1"/>
          </p:cNvSpPr>
          <p:nvPr>
            <p:ph type="sldNum" sz="quarter" idx="4"/>
          </p:nvPr>
        </p:nvSpPr>
        <p:spPr/>
        <p:txBody>
          <a:bodyPr/>
          <a:lstStyle/>
          <a:p>
            <a:fld id="{1026EF06-F700-4B30-889B-F369E0E87270}" type="slidenum">
              <a:rPr lang="en-US" smtClean="0"/>
              <a:t>28</a:t>
            </a:fld>
            <a:endParaRPr lang="en-US"/>
          </a:p>
        </p:txBody>
      </p:sp>
      <p:pic>
        <p:nvPicPr>
          <p:cNvPr id="5" name="Picture 4">
            <a:extLst>
              <a:ext uri="{FF2B5EF4-FFF2-40B4-BE49-F238E27FC236}">
                <a16:creationId xmlns:a16="http://schemas.microsoft.com/office/drawing/2014/main" id="{91A95E95-17BB-4244-8564-D8097AAA3FA3}"/>
              </a:ext>
            </a:extLst>
          </p:cNvPr>
          <p:cNvPicPr>
            <a:picLocks noChangeAspect="1"/>
          </p:cNvPicPr>
          <p:nvPr/>
        </p:nvPicPr>
        <p:blipFill>
          <a:blip r:embed="rId2"/>
          <a:stretch>
            <a:fillRect/>
          </a:stretch>
        </p:blipFill>
        <p:spPr>
          <a:xfrm>
            <a:off x="762000" y="1126249"/>
            <a:ext cx="13376913" cy="66944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8E9297E-266B-46E5-A2FE-DE0989351B56}"/>
              </a:ext>
            </a:extLst>
          </p:cNvPr>
          <p:cNvPicPr>
            <a:picLocks noChangeAspect="1"/>
          </p:cNvPicPr>
          <p:nvPr/>
        </p:nvPicPr>
        <p:blipFill rotWithShape="1">
          <a:blip r:embed="rId3"/>
          <a:srcRect b="49073"/>
          <a:stretch/>
        </p:blipFill>
        <p:spPr>
          <a:xfrm>
            <a:off x="7315200" y="151401"/>
            <a:ext cx="2314898" cy="790792"/>
          </a:xfrm>
          <a:prstGeom prst="rect">
            <a:avLst/>
          </a:prstGeom>
        </p:spPr>
      </p:pic>
      <p:pic>
        <p:nvPicPr>
          <p:cNvPr id="7" name="Picture 6">
            <a:extLst>
              <a:ext uri="{FF2B5EF4-FFF2-40B4-BE49-F238E27FC236}">
                <a16:creationId xmlns:a16="http://schemas.microsoft.com/office/drawing/2014/main" id="{06E65BD4-84EB-4F19-B074-F8AAC8472A12}"/>
              </a:ext>
            </a:extLst>
          </p:cNvPr>
          <p:cNvPicPr>
            <a:picLocks noChangeAspect="1"/>
          </p:cNvPicPr>
          <p:nvPr/>
        </p:nvPicPr>
        <p:blipFill rotWithShape="1">
          <a:blip r:embed="rId3"/>
          <a:srcRect t="55614"/>
          <a:stretch/>
        </p:blipFill>
        <p:spPr>
          <a:xfrm>
            <a:off x="3657600" y="202187"/>
            <a:ext cx="2314898" cy="689221"/>
          </a:xfrm>
          <a:prstGeom prst="rect">
            <a:avLst/>
          </a:prstGeom>
        </p:spPr>
      </p:pic>
    </p:spTree>
    <p:extLst>
      <p:ext uri="{BB962C8B-B14F-4D97-AF65-F5344CB8AC3E}">
        <p14:creationId xmlns:p14="http://schemas.microsoft.com/office/powerpoint/2010/main" val="2310256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74047-F74F-4BCC-B6B8-C4CF7460118B}"/>
              </a:ext>
            </a:extLst>
          </p:cNvPr>
          <p:cNvSpPr>
            <a:spLocks noGrp="1"/>
          </p:cNvSpPr>
          <p:nvPr>
            <p:ph type="sldNum" sz="quarter" idx="4"/>
          </p:nvPr>
        </p:nvSpPr>
        <p:spPr/>
        <p:txBody>
          <a:bodyPr/>
          <a:lstStyle/>
          <a:p>
            <a:fld id="{1026EF06-F700-4B30-889B-F369E0E87270}" type="slidenum">
              <a:rPr lang="en-US" smtClean="0"/>
              <a:t>29</a:t>
            </a:fld>
            <a:endParaRPr lang="en-US"/>
          </a:p>
        </p:txBody>
      </p:sp>
      <p:sp>
        <p:nvSpPr>
          <p:cNvPr id="5" name="Title 2">
            <a:extLst>
              <a:ext uri="{FF2B5EF4-FFF2-40B4-BE49-F238E27FC236}">
                <a16:creationId xmlns:a16="http://schemas.microsoft.com/office/drawing/2014/main" id="{5949ADB3-FA9C-48E8-8D29-0FB026BEB19C}"/>
              </a:ext>
            </a:extLst>
          </p:cNvPr>
          <p:cNvSpPr txBox="1">
            <a:spLocks/>
          </p:cNvSpPr>
          <p:nvPr/>
        </p:nvSpPr>
        <p:spPr bwMode="auto">
          <a:xfrm>
            <a:off x="1767681" y="163512"/>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Instruments Ratings </a:t>
            </a:r>
          </a:p>
        </p:txBody>
      </p:sp>
      <p:pic>
        <p:nvPicPr>
          <p:cNvPr id="2050" name="62334d95-a152-4327-878c-77b22f3072a1" descr="Image">
            <a:extLst>
              <a:ext uri="{FF2B5EF4-FFF2-40B4-BE49-F238E27FC236}">
                <a16:creationId xmlns:a16="http://schemas.microsoft.com/office/drawing/2014/main" id="{484ECE7F-A97C-4B2C-BE18-A528410E760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549" b="58333"/>
          <a:stretch/>
        </p:blipFill>
        <p:spPr bwMode="auto">
          <a:xfrm>
            <a:off x="609600" y="3549127"/>
            <a:ext cx="2895600" cy="269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f11fab75-3bc2-417f-aac7-c7450fa6fc86" descr="Image">
            <a:extLst>
              <a:ext uri="{FF2B5EF4-FFF2-40B4-BE49-F238E27FC236}">
                <a16:creationId xmlns:a16="http://schemas.microsoft.com/office/drawing/2014/main" id="{C7633C78-52DA-4F69-AC20-9971869EE6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40" t="12513" r="21167" b="11023"/>
          <a:stretch/>
        </p:blipFill>
        <p:spPr bwMode="auto">
          <a:xfrm>
            <a:off x="609600" y="1273312"/>
            <a:ext cx="2895600" cy="23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62334d95-a152-4327-878c-77b22f3072a1" descr="Image">
            <a:extLst>
              <a:ext uri="{FF2B5EF4-FFF2-40B4-BE49-F238E27FC236}">
                <a16:creationId xmlns:a16="http://schemas.microsoft.com/office/drawing/2014/main" id="{4E31637A-FEC2-4D74-A2E8-E7A94FC284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725" t="69193" r="53912" b="2149"/>
          <a:stretch/>
        </p:blipFill>
        <p:spPr bwMode="auto">
          <a:xfrm rot="16200000">
            <a:off x="1707799" y="5150200"/>
            <a:ext cx="685800" cy="288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B55D5AD-A457-421A-9B77-F70A5B6FC432}"/>
              </a:ext>
            </a:extLst>
          </p:cNvPr>
          <p:cNvSpPr txBox="1"/>
          <p:nvPr/>
        </p:nvSpPr>
        <p:spPr>
          <a:xfrm>
            <a:off x="304800" y="7030053"/>
            <a:ext cx="3261871"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u="sng" dirty="0"/>
              <a:t>Gas Detector (GD)</a:t>
            </a:r>
          </a:p>
          <a:p>
            <a:pPr algn="ctr"/>
            <a:r>
              <a:rPr lang="en-US" sz="1600" dirty="0"/>
              <a:t>Cl I, Zone 1, </a:t>
            </a:r>
            <a:r>
              <a:rPr lang="en-US" sz="1600" dirty="0" err="1"/>
              <a:t>AEx</a:t>
            </a:r>
            <a:r>
              <a:rPr lang="en-US" sz="1600" dirty="0"/>
              <a:t>/Ex </a:t>
            </a:r>
            <a:r>
              <a:rPr lang="en-US" sz="1600" dirty="0" err="1"/>
              <a:t>db</a:t>
            </a:r>
            <a:r>
              <a:rPr lang="en-US" sz="1600" dirty="0"/>
              <a:t> IIC T5…Tb Gb</a:t>
            </a:r>
          </a:p>
          <a:p>
            <a:pPr algn="ctr"/>
            <a:r>
              <a:rPr lang="en-US" sz="1600" dirty="0"/>
              <a:t>Intrinsically safe output </a:t>
            </a:r>
          </a:p>
        </p:txBody>
      </p:sp>
      <p:sp>
        <p:nvSpPr>
          <p:cNvPr id="12" name="TextBox 11">
            <a:extLst>
              <a:ext uri="{FF2B5EF4-FFF2-40B4-BE49-F238E27FC236}">
                <a16:creationId xmlns:a16="http://schemas.microsoft.com/office/drawing/2014/main" id="{72E23987-5D3F-46DD-B86D-2FA0BB7FB126}"/>
              </a:ext>
            </a:extLst>
          </p:cNvPr>
          <p:cNvSpPr txBox="1"/>
          <p:nvPr/>
        </p:nvSpPr>
        <p:spPr>
          <a:xfrm>
            <a:off x="3886200" y="7030052"/>
            <a:ext cx="3109469"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u="sng" dirty="0"/>
              <a:t>Temperature Indicator Transmitter (TIT) </a:t>
            </a:r>
          </a:p>
          <a:p>
            <a:pPr algn="ctr"/>
            <a:r>
              <a:rPr lang="en-US" sz="1600" dirty="0"/>
              <a:t>Ex </a:t>
            </a:r>
            <a:r>
              <a:rPr lang="en-US" sz="1600" dirty="0" err="1"/>
              <a:t>ec</a:t>
            </a:r>
            <a:r>
              <a:rPr lang="en-US" sz="1600" dirty="0"/>
              <a:t> </a:t>
            </a:r>
            <a:r>
              <a:rPr lang="en-US" sz="1600" dirty="0" err="1"/>
              <a:t>IIc</a:t>
            </a:r>
            <a:r>
              <a:rPr lang="en-US" sz="1600" dirty="0"/>
              <a:t> T4 </a:t>
            </a:r>
            <a:r>
              <a:rPr lang="en-US" sz="1600" dirty="0" err="1"/>
              <a:t>Gc</a:t>
            </a:r>
            <a:r>
              <a:rPr lang="en-US" sz="1600" dirty="0"/>
              <a:t> </a:t>
            </a:r>
            <a:r>
              <a:rPr lang="en-US" sz="1600" dirty="0" err="1"/>
              <a:t>Tamb</a:t>
            </a:r>
            <a:r>
              <a:rPr lang="en-US" sz="1600" dirty="0"/>
              <a:t>=-50C to 135C </a:t>
            </a:r>
          </a:p>
        </p:txBody>
      </p:sp>
      <p:pic>
        <p:nvPicPr>
          <p:cNvPr id="2054" name="ce06ee8f-c936-49e0-afb0-6d9401988c39" descr="Image">
            <a:extLst>
              <a:ext uri="{FF2B5EF4-FFF2-40B4-BE49-F238E27FC236}">
                <a16:creationId xmlns:a16="http://schemas.microsoft.com/office/drawing/2014/main" id="{69F7B804-2484-4157-9134-C8173735CF5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655" r="7863" b="29687"/>
          <a:stretch/>
        </p:blipFill>
        <p:spPr bwMode="auto">
          <a:xfrm>
            <a:off x="3886200" y="4495800"/>
            <a:ext cx="3109470" cy="241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EFEDB06D-4CD4-41E0-A661-51D50D9A97C1}"/>
              </a:ext>
            </a:extLst>
          </p:cNvPr>
          <p:cNvSpPr txBox="1"/>
          <p:nvPr/>
        </p:nvSpPr>
        <p:spPr>
          <a:xfrm>
            <a:off x="7421210" y="7010400"/>
            <a:ext cx="3094390"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u="sng" dirty="0"/>
              <a:t>Flow Valve  (FV) </a:t>
            </a:r>
          </a:p>
          <a:p>
            <a:pPr algn="ctr"/>
            <a:r>
              <a:rPr lang="en-US" sz="1600" dirty="0"/>
              <a:t>II 2 G Ex d IIC T6…T4 Gb</a:t>
            </a:r>
          </a:p>
          <a:p>
            <a:pPr algn="ctr"/>
            <a:r>
              <a:rPr lang="en-US" sz="1600" dirty="0"/>
              <a:t>II 2 D Ex tb IIIC T80C…T105C Db, IP66 </a:t>
            </a:r>
          </a:p>
        </p:txBody>
      </p:sp>
      <p:pic>
        <p:nvPicPr>
          <p:cNvPr id="1027" name="d83fa670-34d9-40e6-9fcf-460bc08b7c2b" descr="Image">
            <a:extLst>
              <a:ext uri="{FF2B5EF4-FFF2-40B4-BE49-F238E27FC236}">
                <a16:creationId xmlns:a16="http://schemas.microsoft.com/office/drawing/2014/main" id="{D299D9DF-595C-41BC-9DB4-F89A99F507A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742" t="26621" r="43521" b="26735"/>
          <a:stretch/>
        </p:blipFill>
        <p:spPr bwMode="auto">
          <a:xfrm rot="5400000">
            <a:off x="8509589" y="4977812"/>
            <a:ext cx="858012" cy="3094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6f7abb12-6706-496d-b3c5-1ccd3824085a" descr="Image">
            <a:extLst>
              <a:ext uri="{FF2B5EF4-FFF2-40B4-BE49-F238E27FC236}">
                <a16:creationId xmlns:a16="http://schemas.microsoft.com/office/drawing/2014/main" id="{C3B80EDC-A189-4BB7-B5D7-C0534E02F00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4068" t="2483" r="12605" b="6163"/>
          <a:stretch/>
        </p:blipFill>
        <p:spPr bwMode="auto">
          <a:xfrm>
            <a:off x="7391400" y="1295400"/>
            <a:ext cx="309439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x_27372a35-a291-4cad-b9ec-f800190e8081" descr="Image">
            <a:extLst>
              <a:ext uri="{FF2B5EF4-FFF2-40B4-BE49-F238E27FC236}">
                <a16:creationId xmlns:a16="http://schemas.microsoft.com/office/drawing/2014/main" id="{3EBB9543-21F2-4C00-B52E-D7387A34F4F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1190" t="19191" r="7012" b="49206"/>
          <a:stretch/>
        </p:blipFill>
        <p:spPr bwMode="auto">
          <a:xfrm>
            <a:off x="3886200" y="1308906"/>
            <a:ext cx="3094390" cy="318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f0647db6-0940-4bc2-92ee-6264375cf437" descr="Image">
            <a:extLst>
              <a:ext uri="{FF2B5EF4-FFF2-40B4-BE49-F238E27FC236}">
                <a16:creationId xmlns:a16="http://schemas.microsoft.com/office/drawing/2014/main" id="{F5711411-D4FD-4C95-BEE5-D1178D0F395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778" t="15062" r="28204" b="17250"/>
          <a:stretch/>
        </p:blipFill>
        <p:spPr bwMode="auto">
          <a:xfrm>
            <a:off x="10972800" y="1337468"/>
            <a:ext cx="3241536" cy="557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ACDBBB11-F8D4-4A91-9805-AFD4CF93C5E1}"/>
              </a:ext>
            </a:extLst>
          </p:cNvPr>
          <p:cNvSpPr txBox="1"/>
          <p:nvPr/>
        </p:nvSpPr>
        <p:spPr>
          <a:xfrm>
            <a:off x="10972800" y="6997235"/>
            <a:ext cx="3261871"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u="sng" dirty="0"/>
              <a:t>Pressure Differential Indicator Transmitter  (PDIT)</a:t>
            </a:r>
          </a:p>
          <a:p>
            <a:pPr algn="ctr"/>
            <a:r>
              <a:rPr lang="en-US" sz="1600" dirty="0"/>
              <a:t>Ex d IIC T6 T5 Ga/Gb</a:t>
            </a:r>
          </a:p>
          <a:p>
            <a:pPr algn="ctr"/>
            <a:r>
              <a:rPr lang="en-US" sz="1600" dirty="0"/>
              <a:t>Ex tb IIIC T95C Db </a:t>
            </a:r>
          </a:p>
        </p:txBody>
      </p:sp>
    </p:spTree>
    <p:extLst>
      <p:ext uri="{BB962C8B-B14F-4D97-AF65-F5344CB8AC3E}">
        <p14:creationId xmlns:p14="http://schemas.microsoft.com/office/powerpoint/2010/main" val="354775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2E6E-A876-4236-8677-CDBC4FC53589}"/>
              </a:ext>
            </a:extLst>
          </p:cNvPr>
          <p:cNvSpPr>
            <a:spLocks noGrp="1"/>
          </p:cNvSpPr>
          <p:nvPr>
            <p:ph type="title"/>
          </p:nvPr>
        </p:nvSpPr>
        <p:spPr/>
        <p:txBody>
          <a:bodyPr/>
          <a:lstStyle/>
          <a:p>
            <a:r>
              <a:rPr lang="en-US" dirty="0"/>
              <a:t>Introduction</a:t>
            </a:r>
          </a:p>
        </p:txBody>
      </p:sp>
      <p:sp>
        <p:nvSpPr>
          <p:cNvPr id="6" name="TextBox 5">
            <a:extLst>
              <a:ext uri="{FF2B5EF4-FFF2-40B4-BE49-F238E27FC236}">
                <a16:creationId xmlns:a16="http://schemas.microsoft.com/office/drawing/2014/main" id="{7B0C41BD-062C-4BCE-A664-6AB24D6D927C}"/>
              </a:ext>
            </a:extLst>
          </p:cNvPr>
          <p:cNvSpPr txBox="1"/>
          <p:nvPr/>
        </p:nvSpPr>
        <p:spPr>
          <a:xfrm>
            <a:off x="437558" y="1127576"/>
            <a:ext cx="13519972" cy="6409966"/>
          </a:xfrm>
          <a:prstGeom prst="rect">
            <a:avLst/>
          </a:prstGeom>
          <a:noFill/>
          <a:ln>
            <a:solidFill>
              <a:schemeClr val="tx1"/>
            </a:solidFill>
          </a:ln>
        </p:spPr>
        <p:txBody>
          <a:bodyPr wrap="square" lIns="93478" tIns="46739" rIns="93478" bIns="46739" rtlCol="0">
            <a:spAutoFit/>
          </a:bodyPr>
          <a:lstStyle/>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Verdana"/>
              <a:ea typeface="+mn-ea"/>
              <a:cs typeface="+mn-cs"/>
            </a:endParaRPr>
          </a:p>
        </p:txBody>
      </p:sp>
      <p:cxnSp>
        <p:nvCxnSpPr>
          <p:cNvPr id="7" name="Straight Connector 6">
            <a:extLst>
              <a:ext uri="{FF2B5EF4-FFF2-40B4-BE49-F238E27FC236}">
                <a16:creationId xmlns:a16="http://schemas.microsoft.com/office/drawing/2014/main" id="{22E887A2-3F39-4E8A-81EE-4C5C5A0CF10F}"/>
              </a:ext>
            </a:extLst>
          </p:cNvPr>
          <p:cNvCxnSpPr>
            <a:cxnSpLocks/>
            <a:endCxn id="6" idx="2"/>
          </p:cNvCxnSpPr>
          <p:nvPr/>
        </p:nvCxnSpPr>
        <p:spPr>
          <a:xfrm>
            <a:off x="7197543" y="3588073"/>
            <a:ext cx="1" cy="39494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7505B0-FCA2-426B-9173-C779BAD79474}"/>
              </a:ext>
            </a:extLst>
          </p:cNvPr>
          <p:cNvCxnSpPr>
            <a:cxnSpLocks/>
          </p:cNvCxnSpPr>
          <p:nvPr/>
        </p:nvCxnSpPr>
        <p:spPr>
          <a:xfrm>
            <a:off x="488807" y="3595956"/>
            <a:ext cx="135197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07CC0A9-72A8-494A-9B2B-A705B6A793E6}"/>
              </a:ext>
            </a:extLst>
          </p:cNvPr>
          <p:cNvSpPr txBox="1"/>
          <p:nvPr/>
        </p:nvSpPr>
        <p:spPr>
          <a:xfrm>
            <a:off x="7299703" y="3736162"/>
            <a:ext cx="6520620" cy="3085979"/>
          </a:xfrm>
          <a:prstGeom prst="rect">
            <a:avLst/>
          </a:prstGeom>
          <a:noFill/>
        </p:spPr>
        <p:txBody>
          <a:bodyPr wrap="square" lIns="93478" tIns="46739" rIns="93478" bIns="46739" rtlCol="0">
            <a:spAutoFit/>
          </a:bodyPr>
          <a:lstStyle/>
          <a:p>
            <a:pPr marL="0" marR="0" lvl="0" indent="0" algn="l" defTabSz="934889" rtl="0" eaLnBrk="1" fontAlgn="base" latinLnBrk="0" hangingPunct="1">
              <a:lnSpc>
                <a:spcPct val="100000"/>
              </a:lnSpc>
              <a:spcBef>
                <a:spcPct val="0"/>
              </a:spcBef>
              <a:spcAft>
                <a:spcPct val="0"/>
              </a:spcAft>
              <a:buClrTx/>
              <a:buSzTx/>
              <a:buFontTx/>
              <a:buNone/>
              <a:tabLst/>
              <a:defRPr/>
            </a:pPr>
            <a:r>
              <a:rPr kumimoji="0" lang="en-US" sz="192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Career Aspiration</a:t>
            </a: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1920" b="1" i="0" u="none" strike="noStrike" kern="1200" cap="none" spc="0" normalizeH="0" baseline="0" noProof="0" dirty="0">
              <a:ln>
                <a:noFill/>
              </a:ln>
              <a:solidFill>
                <a:srgbClr val="000000"/>
              </a:solidFill>
              <a:effectLst/>
              <a:uLnTx/>
              <a:uFillTx/>
              <a:latin typeface="Verdana"/>
              <a:ea typeface="+mn-ea"/>
              <a:cs typeface="+mn-cs"/>
            </a:endParaRPr>
          </a:p>
          <a:p>
            <a:pPr marL="342900" marR="0" lvl="0" indent="-342900" algn="l" defTabSz="93488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Short term</a:t>
            </a:r>
            <a:r>
              <a:rPr kumimoji="0" lang="en-US" sz="2000" b="0" i="0" u="none" strike="noStrike" kern="1200" cap="none" spc="0" normalizeH="0" baseline="0" noProof="0" dirty="0">
                <a:ln>
                  <a:noFill/>
                </a:ln>
                <a:solidFill>
                  <a:srgbClr val="000000"/>
                </a:solidFill>
                <a:effectLst/>
                <a:uLnTx/>
                <a:uFillTx/>
                <a:latin typeface="Verdana"/>
                <a:ea typeface="+mn-ea"/>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get placed in a reputed organization where I can enhance my skill set, gain knowledge &amp; experience and use them for the success of organization.</a:t>
            </a:r>
            <a:endParaRPr kumimoji="0" lang="en-US" sz="2000" b="0" i="0" u="none" strike="noStrike" kern="1200" cap="none" spc="0" normalizeH="0" baseline="0" noProof="0" dirty="0">
              <a:ln>
                <a:noFill/>
              </a:ln>
              <a:solidFill>
                <a:srgbClr val="000000"/>
              </a:solidFill>
              <a:effectLst/>
              <a:uLnTx/>
              <a:uFillTx/>
              <a:latin typeface="Verdana"/>
              <a:ea typeface="+mn-ea"/>
              <a:cs typeface="+mn-cs"/>
            </a:endParaRPr>
          </a:p>
          <a:p>
            <a:pPr marL="342900" marR="0" lvl="0" indent="-342900" algn="l" defTabSz="93488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342900" marR="0" lvl="0" indent="-342900" algn="l" defTabSz="93488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Long term: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achieve a valuable leadership position and work for the success of organization by guiding and mentoring colleagues.</a:t>
            </a:r>
            <a:endPar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TextBox 10">
            <a:extLst>
              <a:ext uri="{FF2B5EF4-FFF2-40B4-BE49-F238E27FC236}">
                <a16:creationId xmlns:a16="http://schemas.microsoft.com/office/drawing/2014/main" id="{83326419-74D5-450F-A09C-509FFDB3C6B0}"/>
              </a:ext>
            </a:extLst>
          </p:cNvPr>
          <p:cNvSpPr txBox="1"/>
          <p:nvPr/>
        </p:nvSpPr>
        <p:spPr>
          <a:xfrm>
            <a:off x="4134058" y="1100386"/>
            <a:ext cx="6652609" cy="389856"/>
          </a:xfrm>
          <a:prstGeom prst="rect">
            <a:avLst/>
          </a:prstGeom>
          <a:noFill/>
        </p:spPr>
        <p:txBody>
          <a:bodyPr wrap="square" lIns="93478" tIns="46739" rIns="93478" bIns="46739" rtlCol="0">
            <a:spAutoFit/>
          </a:bodyPr>
          <a:lstStyle/>
          <a:p>
            <a:pPr marL="0" marR="0" lvl="0" indent="0" algn="l" defTabSz="934889" rtl="0" eaLnBrk="1" fontAlgn="base" latinLnBrk="0" hangingPunct="1">
              <a:lnSpc>
                <a:spcPct val="100000"/>
              </a:lnSpc>
              <a:spcBef>
                <a:spcPct val="0"/>
              </a:spcBef>
              <a:spcAft>
                <a:spcPct val="0"/>
              </a:spcAft>
              <a:buClrTx/>
              <a:buSzTx/>
              <a:buFontTx/>
              <a:buNone/>
              <a:tabLst/>
              <a:defRPr/>
            </a:pPr>
            <a:r>
              <a:rPr kumimoji="0" lang="en-US" sz="192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Personal &amp; Educational background</a:t>
            </a:r>
          </a:p>
        </p:txBody>
      </p:sp>
      <p:sp>
        <p:nvSpPr>
          <p:cNvPr id="12" name="TextBox 11">
            <a:extLst>
              <a:ext uri="{FF2B5EF4-FFF2-40B4-BE49-F238E27FC236}">
                <a16:creationId xmlns:a16="http://schemas.microsoft.com/office/drawing/2014/main" id="{DF9C4ADD-2B76-44C1-898E-13F9388B0D62}"/>
              </a:ext>
            </a:extLst>
          </p:cNvPr>
          <p:cNvSpPr txBox="1"/>
          <p:nvPr/>
        </p:nvSpPr>
        <p:spPr>
          <a:xfrm>
            <a:off x="495573" y="3768172"/>
            <a:ext cx="6701971" cy="2458115"/>
          </a:xfrm>
          <a:prstGeom prst="rect">
            <a:avLst/>
          </a:prstGeom>
          <a:noFill/>
        </p:spPr>
        <p:txBody>
          <a:bodyPr wrap="square" lIns="93478" tIns="46739" rIns="93478" bIns="46739" rtlCol="0">
            <a:spAutoFit/>
          </a:bodyPr>
          <a:lstStyle/>
          <a:p>
            <a:pPr marL="0" marR="0" lvl="0" indent="0" algn="l" defTabSz="934889" rtl="0" eaLnBrk="1" fontAlgn="base" latinLnBrk="0" hangingPunct="1">
              <a:lnSpc>
                <a:spcPct val="100000"/>
              </a:lnSpc>
              <a:spcBef>
                <a:spcPct val="0"/>
              </a:spcBef>
              <a:spcAft>
                <a:spcPct val="0"/>
              </a:spcAft>
              <a:buClrTx/>
              <a:buSzTx/>
              <a:buFontTx/>
              <a:buNone/>
              <a:tabLst/>
              <a:defRPr/>
            </a:pPr>
            <a:r>
              <a:rPr kumimoji="0" lang="en-US" sz="192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Professional background and experience</a:t>
            </a:r>
          </a:p>
          <a:p>
            <a:pPr marL="0" marR="0" lvl="0" indent="0" algn="l" defTabSz="934889" rtl="0" eaLnBrk="1" fontAlgn="base" latinLnBrk="0" hangingPunct="1">
              <a:lnSpc>
                <a:spcPct val="100000"/>
              </a:lnSpc>
              <a:spcBef>
                <a:spcPct val="0"/>
              </a:spcBef>
              <a:spcAft>
                <a:spcPct val="0"/>
              </a:spcAft>
              <a:buClrTx/>
              <a:buSzTx/>
              <a:buFontTx/>
              <a:buNone/>
              <a:tabLst/>
              <a:defRPr/>
            </a:pPr>
            <a:endParaRPr kumimoji="0" lang="en-US" sz="192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342900" marR="0" lvl="0" indent="-342900" algn="l" defTabSz="93488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2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Instrumentation and Electronics Department Head in Team Daksh , we have designed and fabricated autonomous electric solar car.</a:t>
            </a:r>
          </a:p>
          <a:p>
            <a:pPr marL="342900" marR="0" lvl="0" indent="-342900" algn="l" defTabSz="93488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2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Instrumentation engineer intern at speedways electric company </a:t>
            </a:r>
          </a:p>
          <a:p>
            <a:pPr marL="342900" marR="0" lvl="0" indent="-342900" algn="l" defTabSz="93488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2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Captain of NIT Jalandhar Athletics Club</a:t>
            </a:r>
          </a:p>
        </p:txBody>
      </p:sp>
      <p:sp>
        <p:nvSpPr>
          <p:cNvPr id="14" name="Rectangle 13">
            <a:extLst>
              <a:ext uri="{FF2B5EF4-FFF2-40B4-BE49-F238E27FC236}">
                <a16:creationId xmlns:a16="http://schemas.microsoft.com/office/drawing/2014/main" id="{66AB73BE-3E59-46E6-8308-B818D9E28013}"/>
              </a:ext>
            </a:extLst>
          </p:cNvPr>
          <p:cNvSpPr/>
          <p:nvPr/>
        </p:nvSpPr>
        <p:spPr>
          <a:xfrm>
            <a:off x="12345545" y="1358411"/>
            <a:ext cx="1474778" cy="19597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Verdana"/>
              <a:ea typeface="+mn-ea"/>
              <a:cs typeface="+mn-cs"/>
            </a:endParaRPr>
          </a:p>
        </p:txBody>
      </p:sp>
      <p:sp>
        <p:nvSpPr>
          <p:cNvPr id="15" name="TextBox 14">
            <a:extLst>
              <a:ext uri="{FF2B5EF4-FFF2-40B4-BE49-F238E27FC236}">
                <a16:creationId xmlns:a16="http://schemas.microsoft.com/office/drawing/2014/main" id="{4141B9F3-8E2D-4C68-96A5-4A7B3D77533F}"/>
              </a:ext>
            </a:extLst>
          </p:cNvPr>
          <p:cNvSpPr txBox="1"/>
          <p:nvPr/>
        </p:nvSpPr>
        <p:spPr>
          <a:xfrm>
            <a:off x="12345545" y="1903955"/>
            <a:ext cx="1474778" cy="535531"/>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dirty="0">
                <a:ln>
                  <a:noFill/>
                </a:ln>
                <a:solidFill>
                  <a:prstClr val="black"/>
                </a:solidFill>
                <a:effectLst/>
                <a:uLnTx/>
                <a:uFillTx/>
                <a:latin typeface="Verdana"/>
                <a:ea typeface="+mn-ea"/>
                <a:cs typeface="+mn-cs"/>
              </a:rPr>
              <a:t>Photo of the Individual</a:t>
            </a:r>
          </a:p>
        </p:txBody>
      </p:sp>
      <p:pic>
        <p:nvPicPr>
          <p:cNvPr id="13" name="Picture 12">
            <a:extLst>
              <a:ext uri="{FF2B5EF4-FFF2-40B4-BE49-F238E27FC236}">
                <a16:creationId xmlns:a16="http://schemas.microsoft.com/office/drawing/2014/main" id="{6324F278-C933-4783-85F6-C4A2C22EED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03843" y="0"/>
            <a:ext cx="2307102" cy="694061"/>
          </a:xfrm>
          <a:prstGeom prst="rect">
            <a:avLst/>
          </a:prstGeom>
        </p:spPr>
      </p:pic>
      <p:sp>
        <p:nvSpPr>
          <p:cNvPr id="16" name="TextBox 15">
            <a:extLst>
              <a:ext uri="{FF2B5EF4-FFF2-40B4-BE49-F238E27FC236}">
                <a16:creationId xmlns:a16="http://schemas.microsoft.com/office/drawing/2014/main" id="{1DC19A83-C2B4-4847-BFAC-07EF7664EA6E}"/>
              </a:ext>
            </a:extLst>
          </p:cNvPr>
          <p:cNvSpPr txBox="1"/>
          <p:nvPr/>
        </p:nvSpPr>
        <p:spPr>
          <a:xfrm>
            <a:off x="2973531" y="91127"/>
            <a:ext cx="3565433" cy="547376"/>
          </a:xfrm>
          <a:prstGeom prst="rect">
            <a:avLst/>
          </a:prstGeom>
        </p:spPr>
        <p:txBody>
          <a:bodyPr vert="horz" wrap="square" lIns="43200" tIns="64800" rIns="43200" bIns="64800" rtlCol="0" anchor="t">
            <a:noAutofit/>
          </a:body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04896"/>
                </a:solidFill>
                <a:effectLst/>
                <a:uLnTx/>
                <a:uFillTx/>
                <a:latin typeface="Verdana" pitchFamily="34" charset="0"/>
                <a:ea typeface="Verdana" pitchFamily="34" charset="0"/>
                <a:cs typeface="Verdana" pitchFamily="34" charset="0"/>
              </a:rPr>
              <a:t>Name : Divya Singh</a:t>
            </a:r>
            <a:endParaRPr kumimoji="0" lang="en-US" sz="1600" b="0" i="0" u="none" strike="noStrike" kern="1200" cap="none" spc="0" normalizeH="0" baseline="0" noProof="0" dirty="0">
              <a:ln>
                <a:noFill/>
              </a:ln>
              <a:solidFill>
                <a:srgbClr val="004896"/>
              </a:solidFill>
              <a:effectLst/>
              <a:uLnTx/>
              <a:uFillTx/>
              <a:latin typeface="Verdana" pitchFamily="34" charset="0"/>
              <a:ea typeface="Verdana" pitchFamily="34" charset="0"/>
              <a:cs typeface="Verdana" pitchFamily="34" charset="0"/>
            </a:endParaRPr>
          </a:p>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04896"/>
                </a:solidFill>
                <a:effectLst/>
                <a:uLnTx/>
                <a:uFillTx/>
                <a:latin typeface="Verdana" pitchFamily="34" charset="0"/>
                <a:ea typeface="Verdana" pitchFamily="34" charset="0"/>
                <a:cs typeface="Verdana" pitchFamily="34" charset="0"/>
              </a:rPr>
              <a:t>Institute: NIT Jalandhar</a:t>
            </a:r>
            <a:endParaRPr kumimoji="0" lang="en-US" sz="1600" b="0" i="0" u="none" strike="noStrike" kern="1200" cap="none" spc="0" normalizeH="0" baseline="0" noProof="0" dirty="0">
              <a:ln>
                <a:noFill/>
              </a:ln>
              <a:solidFill>
                <a:srgbClr val="004896"/>
              </a:solidFill>
              <a:effectLst/>
              <a:uLnTx/>
              <a:uFillTx/>
              <a:latin typeface="Verdana" pitchFamily="34" charset="0"/>
              <a:ea typeface="Verdana" pitchFamily="34" charset="0"/>
              <a:cs typeface="Verdana" pitchFamily="34" charset="0"/>
            </a:endParaRPr>
          </a:p>
        </p:txBody>
      </p:sp>
      <p:sp>
        <p:nvSpPr>
          <p:cNvPr id="4" name="Rectangle 3">
            <a:extLst>
              <a:ext uri="{FF2B5EF4-FFF2-40B4-BE49-F238E27FC236}">
                <a16:creationId xmlns:a16="http://schemas.microsoft.com/office/drawing/2014/main" id="{19729771-D130-4B2F-A4B9-A2CA741FE1FD}"/>
              </a:ext>
            </a:extLst>
          </p:cNvPr>
          <p:cNvSpPr/>
          <p:nvPr/>
        </p:nvSpPr>
        <p:spPr>
          <a:xfrm>
            <a:off x="7027671" y="87154"/>
            <a:ext cx="5583228" cy="584775"/>
          </a:xfrm>
          <a:prstGeom prst="rect">
            <a:avLst/>
          </a:prstGeom>
        </p:spPr>
        <p:txBody>
          <a:bodyPr wrap="square">
            <a:spAutoFit/>
          </a:body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Verdana" pitchFamily="34" charset="0"/>
                <a:ea typeface="Verdana" pitchFamily="34" charset="0"/>
                <a:cs typeface="Verdana" pitchFamily="34" charset="0"/>
              </a:rPr>
              <a:t>Dept :  Instrumentation</a:t>
            </a:r>
          </a:p>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Verdana" pitchFamily="34" charset="0"/>
                <a:ea typeface="Verdana" pitchFamily="34" charset="0"/>
                <a:cs typeface="Verdana" pitchFamily="34" charset="0"/>
              </a:rPr>
              <a:t>Anchor/Co-Anchor: Mr. Arpit Shah </a:t>
            </a:r>
            <a:endParaRPr kumimoji="0" lang="en-US" sz="1600" b="0" i="0" u="none" strike="noStrike" kern="1200" cap="none" spc="0" normalizeH="0" baseline="0" noProof="0" dirty="0">
              <a:ln>
                <a:noFill/>
              </a:ln>
              <a:solidFill>
                <a:srgbClr val="FF0000"/>
              </a:solidFill>
              <a:effectLst/>
              <a:uLnTx/>
              <a:uFillTx/>
              <a:latin typeface="Verdana" pitchFamily="34" charset="0"/>
              <a:ea typeface="Verdana" pitchFamily="34" charset="0"/>
              <a:cs typeface="Verdana" pitchFamily="34" charset="0"/>
            </a:endParaRPr>
          </a:p>
        </p:txBody>
      </p:sp>
      <p:sp>
        <p:nvSpPr>
          <p:cNvPr id="3" name="TextBox 2">
            <a:extLst>
              <a:ext uri="{FF2B5EF4-FFF2-40B4-BE49-F238E27FC236}">
                <a16:creationId xmlns:a16="http://schemas.microsoft.com/office/drawing/2014/main" id="{20200FB3-466F-46D2-95A6-6A6CC8CD2332}"/>
              </a:ext>
            </a:extLst>
          </p:cNvPr>
          <p:cNvSpPr txBox="1"/>
          <p:nvPr/>
        </p:nvSpPr>
        <p:spPr>
          <a:xfrm>
            <a:off x="893662" y="1696825"/>
            <a:ext cx="11119853" cy="1758913"/>
          </a:xfrm>
          <a:prstGeom prst="rect">
            <a:avLst/>
          </a:prstGeom>
        </p:spPr>
        <p:txBody>
          <a:bodyPr vert="horz" wrap="square" lIns="43200" tIns="64800" rIns="43200" bIns="64800" rtlCol="0" anchor="t">
            <a:noAutofit/>
          </a:bodyPr>
          <a:lstStyle/>
          <a:p>
            <a:pPr marL="0" marR="0" lvl="0" indent="0" algn="just" defTabSz="1097280" rtl="0" eaLnBrk="1" fontAlgn="auto" latinLnBrk="0" hangingPunct="1">
              <a:lnSpc>
                <a:spcPct val="100000"/>
              </a:lnSpc>
              <a:spcBef>
                <a:spcPct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UG College: </a:t>
            </a:r>
            <a:r>
              <a:rPr kumimoji="0" lang="en-IN" sz="20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 NIT Jalandhar</a:t>
            </a:r>
          </a:p>
          <a:p>
            <a:pPr marL="0" marR="0" lvl="0" indent="0" algn="just" defTabSz="1097280" rtl="0" eaLnBrk="1" fontAlgn="auto" latinLnBrk="0" hangingPunct="1">
              <a:lnSpc>
                <a:spcPct val="100000"/>
              </a:lnSpc>
              <a:spcBef>
                <a:spcPct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Branch: </a:t>
            </a:r>
            <a:r>
              <a:rPr kumimoji="0" lang="en-IN" sz="20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Instrumentation and Control Engineering</a:t>
            </a:r>
          </a:p>
          <a:p>
            <a:pPr marL="0" marR="0" lvl="0" indent="0" algn="just" defTabSz="1097280" rtl="0" eaLnBrk="1" fontAlgn="auto" latinLnBrk="0" hangingPunct="1">
              <a:lnSpc>
                <a:spcPct val="100000"/>
              </a:lnSpc>
              <a:spcBef>
                <a:spcPct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Previous Internships: </a:t>
            </a:r>
            <a:r>
              <a:rPr kumimoji="0" lang="en-IN" sz="20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 Winter Intern at Speedways Electric Company</a:t>
            </a:r>
          </a:p>
          <a:p>
            <a:pPr marL="0" marR="0" lvl="0" indent="0" algn="just" defTabSz="1097280" rtl="0" eaLnBrk="1" fontAlgn="auto" latinLnBrk="0" hangingPunct="1">
              <a:lnSpc>
                <a:spcPct val="100000"/>
              </a:lnSpc>
              <a:spcBef>
                <a:spcPct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Interests: </a:t>
            </a:r>
            <a:r>
              <a:rPr kumimoji="0" lang="en-IN" sz="20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Transducers , Control Systems</a:t>
            </a:r>
          </a:p>
        </p:txBody>
      </p:sp>
      <p:sp>
        <p:nvSpPr>
          <p:cNvPr id="17" name="TextBox 16">
            <a:extLst>
              <a:ext uri="{FF2B5EF4-FFF2-40B4-BE49-F238E27FC236}">
                <a16:creationId xmlns:a16="http://schemas.microsoft.com/office/drawing/2014/main" id="{110C0403-3730-4656-8630-CCDFC835ED0C}"/>
              </a:ext>
            </a:extLst>
          </p:cNvPr>
          <p:cNvSpPr txBox="1"/>
          <p:nvPr/>
        </p:nvSpPr>
        <p:spPr>
          <a:xfrm>
            <a:off x="621793" y="4332559"/>
            <a:ext cx="6489625" cy="2454739"/>
          </a:xfrm>
          <a:prstGeom prst="rect">
            <a:avLst/>
          </a:prstGeom>
        </p:spPr>
        <p:txBody>
          <a:bodyPr vert="horz" wrap="square" lIns="43200" tIns="64800" rIns="43200" bIns="64800" rtlCol="0" anchor="t">
            <a:normAutofit/>
          </a:bodyPr>
          <a:lstStyle/>
          <a:p>
            <a:pPr marL="0" marR="0" lvl="0" indent="0" algn="l" defTabSz="1097280" rtl="0" eaLnBrk="1" fontAlgn="auto" latinLnBrk="0" hangingPunct="1">
              <a:lnSpc>
                <a:spcPct val="100000"/>
              </a:lnSpc>
              <a:spcBef>
                <a:spcPct val="0"/>
              </a:spcBef>
              <a:spcAft>
                <a:spcPts val="0"/>
              </a:spcAft>
              <a:buClrTx/>
              <a:buSzTx/>
              <a:buFontTx/>
              <a:buNone/>
              <a:tabLst/>
              <a:defRPr/>
            </a:pPr>
            <a:endParaRPr kumimoji="0" lang="en-IN" sz="1200" b="1" i="0" u="none" strike="noStrike" kern="1200" cap="none" spc="0" normalizeH="0" baseline="0" noProof="0" dirty="0">
              <a:ln>
                <a:noFill/>
              </a:ln>
              <a:solidFill>
                <a:srgbClr val="004896"/>
              </a:solidFill>
              <a:effectLst/>
              <a:uLnTx/>
              <a:uFillTx/>
              <a:latin typeface="Verdana" pitchFamily="34" charset="0"/>
              <a:ea typeface="Verdana" pitchFamily="34" charset="0"/>
              <a:cs typeface="Verdana" pitchFamily="34" charset="0"/>
            </a:endParaRPr>
          </a:p>
        </p:txBody>
      </p:sp>
      <p:sp>
        <p:nvSpPr>
          <p:cNvPr id="18" name="TextBox 17">
            <a:extLst>
              <a:ext uri="{FF2B5EF4-FFF2-40B4-BE49-F238E27FC236}">
                <a16:creationId xmlns:a16="http://schemas.microsoft.com/office/drawing/2014/main" id="{8FCB8E8D-422D-4BD3-A085-D5AAE8833D5E}"/>
              </a:ext>
            </a:extLst>
          </p:cNvPr>
          <p:cNvSpPr txBox="1"/>
          <p:nvPr/>
        </p:nvSpPr>
        <p:spPr>
          <a:xfrm>
            <a:off x="810077" y="4332559"/>
            <a:ext cx="5898023" cy="1074655"/>
          </a:xfrm>
          <a:prstGeom prst="rect">
            <a:avLst/>
          </a:prstGeom>
        </p:spPr>
        <p:txBody>
          <a:bodyPr vert="horz" wrap="square" lIns="43200" tIns="64800" rIns="43200" bIns="64800" rtlCol="0" anchor="t">
            <a:normAutofit/>
          </a:bodyPr>
          <a:lstStyle/>
          <a:p>
            <a:pPr marL="205740" marR="0" lvl="0" indent="-205740" algn="l" defTabSz="109728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IN" sz="168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91DDCE75-BF9E-DA6A-8D0E-7DD289F345AB}"/>
              </a:ext>
            </a:extLst>
          </p:cNvPr>
          <p:cNvSpPr/>
          <p:nvPr/>
        </p:nvSpPr>
        <p:spPr>
          <a:xfrm>
            <a:off x="593719" y="4279613"/>
            <a:ext cx="6489625" cy="1731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Verdana" pitchFamily="34" charset="0"/>
              <a:ea typeface="Verdana" pitchFamily="34" charset="0"/>
              <a:cs typeface="Verdana" pitchFamily="34" charset="0"/>
            </a:endParaRPr>
          </a:p>
        </p:txBody>
      </p:sp>
      <p:sp>
        <p:nvSpPr>
          <p:cNvPr id="20" name="TextBox 19">
            <a:extLst>
              <a:ext uri="{FF2B5EF4-FFF2-40B4-BE49-F238E27FC236}">
                <a16:creationId xmlns:a16="http://schemas.microsoft.com/office/drawing/2014/main" id="{0C9C0B36-EB12-E1AA-F2A5-F14A6C599941}"/>
              </a:ext>
            </a:extLst>
          </p:cNvPr>
          <p:cNvSpPr txBox="1"/>
          <p:nvPr/>
        </p:nvSpPr>
        <p:spPr>
          <a:xfrm>
            <a:off x="621793" y="4332559"/>
            <a:ext cx="6473591" cy="849041"/>
          </a:xfrm>
          <a:prstGeom prst="rect">
            <a:avLst/>
          </a:prstGeom>
        </p:spPr>
        <p:txBody>
          <a:bodyPr vert="horz" wrap="square" lIns="36000" tIns="54000" rIns="36000" bIns="5400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endParaRPr>
          </a:p>
        </p:txBody>
      </p:sp>
      <p:pic>
        <p:nvPicPr>
          <p:cNvPr id="9" name="Picture 8">
            <a:extLst>
              <a:ext uri="{FF2B5EF4-FFF2-40B4-BE49-F238E27FC236}">
                <a16:creationId xmlns:a16="http://schemas.microsoft.com/office/drawing/2014/main" id="{AE48FE0C-0DB6-45F0-B07C-63A5A1DAB35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16" t="3576" r="9700" b="7779"/>
          <a:stretch/>
        </p:blipFill>
        <p:spPr>
          <a:xfrm>
            <a:off x="12228950" y="1295400"/>
            <a:ext cx="1639450" cy="2190632"/>
          </a:xfrm>
          <a:prstGeom prst="rect">
            <a:avLst/>
          </a:prstGeom>
        </p:spPr>
      </p:pic>
    </p:spTree>
    <p:extLst>
      <p:ext uri="{BB962C8B-B14F-4D97-AF65-F5344CB8AC3E}">
        <p14:creationId xmlns:p14="http://schemas.microsoft.com/office/powerpoint/2010/main" val="3906880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94B578-DF78-4086-9D21-EBBA4FE9BF22}"/>
              </a:ext>
            </a:extLst>
          </p:cNvPr>
          <p:cNvSpPr>
            <a:spLocks noGrp="1"/>
          </p:cNvSpPr>
          <p:nvPr>
            <p:ph type="sldNum" sz="quarter" idx="4"/>
          </p:nvPr>
        </p:nvSpPr>
        <p:spPr/>
        <p:txBody>
          <a:bodyPr/>
          <a:lstStyle/>
          <a:p>
            <a:fld id="{1026EF06-F700-4B30-889B-F369E0E87270}" type="slidenum">
              <a:rPr lang="en-US" smtClean="0"/>
              <a:t>30</a:t>
            </a:fld>
            <a:endParaRPr lang="en-US"/>
          </a:p>
        </p:txBody>
      </p:sp>
      <p:sp>
        <p:nvSpPr>
          <p:cNvPr id="5" name="TextBox 4">
            <a:extLst>
              <a:ext uri="{FF2B5EF4-FFF2-40B4-BE49-F238E27FC236}">
                <a16:creationId xmlns:a16="http://schemas.microsoft.com/office/drawing/2014/main" id="{DCA68154-01B2-48C1-86CA-C91F4743608E}"/>
              </a:ext>
            </a:extLst>
          </p:cNvPr>
          <p:cNvSpPr txBox="1"/>
          <p:nvPr/>
        </p:nvSpPr>
        <p:spPr>
          <a:xfrm>
            <a:off x="319308" y="5638800"/>
            <a:ext cx="3261871"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u="sng" dirty="0"/>
              <a:t>Pressure Safety Indicator Transmitter  (PSIT)</a:t>
            </a:r>
          </a:p>
          <a:p>
            <a:pPr algn="ctr"/>
            <a:r>
              <a:rPr lang="en-US" sz="1600" dirty="0"/>
              <a:t>Ex d IIC T6 T5 Ga/Gb</a:t>
            </a:r>
          </a:p>
          <a:p>
            <a:pPr algn="ctr"/>
            <a:r>
              <a:rPr lang="en-US" sz="1600" dirty="0"/>
              <a:t>Ex tb IIIC T95C Db </a:t>
            </a:r>
          </a:p>
        </p:txBody>
      </p:sp>
      <p:sp>
        <p:nvSpPr>
          <p:cNvPr id="6" name="Title 2">
            <a:extLst>
              <a:ext uri="{FF2B5EF4-FFF2-40B4-BE49-F238E27FC236}">
                <a16:creationId xmlns:a16="http://schemas.microsoft.com/office/drawing/2014/main" id="{3668E55C-2501-4794-90E3-DB045B9ABE85}"/>
              </a:ext>
            </a:extLst>
          </p:cNvPr>
          <p:cNvSpPr txBox="1">
            <a:spLocks/>
          </p:cNvSpPr>
          <p:nvPr/>
        </p:nvSpPr>
        <p:spPr bwMode="auto">
          <a:xfrm>
            <a:off x="1767681" y="163512"/>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Instruments Ratings </a:t>
            </a:r>
          </a:p>
        </p:txBody>
      </p:sp>
      <p:pic>
        <p:nvPicPr>
          <p:cNvPr id="2051" name="7212899c-187d-464c-b286-2c516b1b4337" descr="Image">
            <a:extLst>
              <a:ext uri="{FF2B5EF4-FFF2-40B4-BE49-F238E27FC236}">
                <a16:creationId xmlns:a16="http://schemas.microsoft.com/office/drawing/2014/main" id="{2EBC301B-3DA6-4983-8B42-D1DDCC6B6FF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693" t="26794" r="28465" b="28762"/>
          <a:stretch/>
        </p:blipFill>
        <p:spPr bwMode="auto">
          <a:xfrm>
            <a:off x="304800" y="1371600"/>
            <a:ext cx="329088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230e919-eca8-463f-baac-01c070e67d9c" descr="Image">
            <a:extLst>
              <a:ext uri="{FF2B5EF4-FFF2-40B4-BE49-F238E27FC236}">
                <a16:creationId xmlns:a16="http://schemas.microsoft.com/office/drawing/2014/main" id="{81C4C281-354C-477A-9C32-2651A2D1143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534" t="7194" r="41028" b="22163"/>
          <a:stretch/>
        </p:blipFill>
        <p:spPr bwMode="auto">
          <a:xfrm>
            <a:off x="4144610" y="1371599"/>
            <a:ext cx="309439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ACFB91AF-41EC-47D2-9C8A-787C79F54A29}"/>
              </a:ext>
            </a:extLst>
          </p:cNvPr>
          <p:cNvSpPr txBox="1"/>
          <p:nvPr/>
        </p:nvSpPr>
        <p:spPr>
          <a:xfrm>
            <a:off x="3948863" y="5638800"/>
            <a:ext cx="3094391"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u="sng" dirty="0"/>
              <a:t>Level Indicating Transmitter (LIT) </a:t>
            </a:r>
          </a:p>
          <a:p>
            <a:pPr algn="ctr"/>
            <a:r>
              <a:rPr lang="en-US" sz="1600" dirty="0"/>
              <a:t>II 1/2G Ex </a:t>
            </a:r>
            <a:r>
              <a:rPr lang="en-US" sz="1600" dirty="0" err="1"/>
              <a:t>db</a:t>
            </a:r>
            <a:r>
              <a:rPr lang="en-US" sz="1600" dirty="0"/>
              <a:t> in IIC T4 Ga/Gb</a:t>
            </a:r>
          </a:p>
        </p:txBody>
      </p:sp>
      <p:pic>
        <p:nvPicPr>
          <p:cNvPr id="2053" name="1175e7df-20ff-49ec-a60f-1ac92b6bfa23" descr="Image">
            <a:extLst>
              <a:ext uri="{FF2B5EF4-FFF2-40B4-BE49-F238E27FC236}">
                <a16:creationId xmlns:a16="http://schemas.microsoft.com/office/drawing/2014/main" id="{193B497F-EEBA-429C-813F-75C47B2D77F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059" r="34714" b="41525"/>
          <a:stretch/>
        </p:blipFill>
        <p:spPr bwMode="auto">
          <a:xfrm>
            <a:off x="7718810" y="1371600"/>
            <a:ext cx="3253990" cy="388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976A8B1-EE88-49DB-9766-01D4CD0F28FD}"/>
              </a:ext>
            </a:extLst>
          </p:cNvPr>
          <p:cNvSpPr txBox="1"/>
          <p:nvPr/>
        </p:nvSpPr>
        <p:spPr>
          <a:xfrm>
            <a:off x="7698994" y="5638800"/>
            <a:ext cx="3094391"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u="sng" dirty="0"/>
              <a:t>Manual Alarm Call Point  (MAC) </a:t>
            </a:r>
          </a:p>
          <a:p>
            <a:pPr algn="ctr"/>
            <a:r>
              <a:rPr lang="en-US" sz="1600" dirty="0"/>
              <a:t>Ex </a:t>
            </a:r>
            <a:r>
              <a:rPr lang="en-US" sz="1600" dirty="0" err="1"/>
              <a:t>db</a:t>
            </a:r>
            <a:r>
              <a:rPr lang="en-US" sz="1600" dirty="0"/>
              <a:t> IIC T6 Gb</a:t>
            </a:r>
          </a:p>
          <a:p>
            <a:pPr algn="ctr"/>
            <a:r>
              <a:rPr lang="en-US" sz="1600" dirty="0"/>
              <a:t>Ex tb IIIC T85C Db </a:t>
            </a:r>
          </a:p>
          <a:p>
            <a:pPr algn="ctr"/>
            <a:r>
              <a:rPr lang="en-US" sz="1600" dirty="0"/>
              <a:t>IP66</a:t>
            </a:r>
          </a:p>
        </p:txBody>
      </p:sp>
      <p:pic>
        <p:nvPicPr>
          <p:cNvPr id="2054" name="x_466be69b-9323-4086-ba76-d475f3ffd0e4" descr="Image">
            <a:extLst>
              <a:ext uri="{FF2B5EF4-FFF2-40B4-BE49-F238E27FC236}">
                <a16:creationId xmlns:a16="http://schemas.microsoft.com/office/drawing/2014/main" id="{081142AE-47E4-46C3-8B12-5ED357BDF11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508" t="8690" r="37830" b="44087"/>
          <a:stretch/>
        </p:blipFill>
        <p:spPr bwMode="auto">
          <a:xfrm>
            <a:off x="11536111" y="1358444"/>
            <a:ext cx="2637089"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6B8E0842-B4E2-4F39-B114-BBFAC4B9E418}"/>
              </a:ext>
            </a:extLst>
          </p:cNvPr>
          <p:cNvSpPr txBox="1"/>
          <p:nvPr/>
        </p:nvSpPr>
        <p:spPr>
          <a:xfrm>
            <a:off x="11449125" y="5638800"/>
            <a:ext cx="2971800"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u="sng" dirty="0"/>
              <a:t>Pressure Indicator Transmitter (PIT) </a:t>
            </a:r>
          </a:p>
          <a:p>
            <a:pPr algn="ctr"/>
            <a:r>
              <a:rPr lang="en-US" sz="1600" dirty="0"/>
              <a:t>Ex d IIC T6…T5 Ga/Gb </a:t>
            </a:r>
          </a:p>
          <a:p>
            <a:pPr algn="ctr"/>
            <a:r>
              <a:rPr lang="en-US" sz="1600" dirty="0"/>
              <a:t>Ex tb IIIC T95C Db T6 </a:t>
            </a:r>
          </a:p>
        </p:txBody>
      </p:sp>
    </p:spTree>
    <p:extLst>
      <p:ext uri="{BB962C8B-B14F-4D97-AF65-F5344CB8AC3E}">
        <p14:creationId xmlns:p14="http://schemas.microsoft.com/office/powerpoint/2010/main" val="1004782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18D88D-F6B2-47D9-818C-68E28EB8DDAB}"/>
              </a:ext>
            </a:extLst>
          </p:cNvPr>
          <p:cNvSpPr>
            <a:spLocks noGrp="1"/>
          </p:cNvSpPr>
          <p:nvPr>
            <p:ph type="sldNum" sz="quarter" idx="4"/>
          </p:nvPr>
        </p:nvSpPr>
        <p:spPr/>
        <p:txBody>
          <a:bodyPr/>
          <a:lstStyle/>
          <a:p>
            <a:fld id="{1026EF06-F700-4B30-889B-F369E0E87270}" type="slidenum">
              <a:rPr lang="en-US" smtClean="0"/>
              <a:t>31</a:t>
            </a:fld>
            <a:endParaRPr lang="en-US"/>
          </a:p>
        </p:txBody>
      </p:sp>
      <p:sp>
        <p:nvSpPr>
          <p:cNvPr id="5" name="Title 2">
            <a:extLst>
              <a:ext uri="{FF2B5EF4-FFF2-40B4-BE49-F238E27FC236}">
                <a16:creationId xmlns:a16="http://schemas.microsoft.com/office/drawing/2014/main" id="{9EE7010B-4888-4E7E-B675-8C3F86E128F2}"/>
              </a:ext>
            </a:extLst>
          </p:cNvPr>
          <p:cNvSpPr txBox="1">
            <a:spLocks/>
          </p:cNvSpPr>
          <p:nvPr/>
        </p:nvSpPr>
        <p:spPr bwMode="auto">
          <a:xfrm>
            <a:off x="1767681" y="163512"/>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Scope of Improvement </a:t>
            </a:r>
          </a:p>
        </p:txBody>
      </p:sp>
      <p:pic>
        <p:nvPicPr>
          <p:cNvPr id="14" name="x_f802e413-2669-4af4-9a80-95b69a4d179f" descr="Image">
            <a:extLst>
              <a:ext uri="{FF2B5EF4-FFF2-40B4-BE49-F238E27FC236}">
                <a16:creationId xmlns:a16="http://schemas.microsoft.com/office/drawing/2014/main" id="{74B23982-EC4B-48FE-B8B6-5B28D04BA0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95" b="7196"/>
          <a:stretch/>
        </p:blipFill>
        <p:spPr bwMode="auto">
          <a:xfrm>
            <a:off x="10477500" y="1126724"/>
            <a:ext cx="3467100" cy="414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x_e25c3418-c004-43f1-81ee-d8940033575b" descr="Image">
            <a:extLst>
              <a:ext uri="{FF2B5EF4-FFF2-40B4-BE49-F238E27FC236}">
                <a16:creationId xmlns:a16="http://schemas.microsoft.com/office/drawing/2014/main" id="{1AA52D1C-7B63-4A9A-A5A5-FDEDDD48F5B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90" b="8671"/>
          <a:stretch/>
        </p:blipFill>
        <p:spPr bwMode="auto">
          <a:xfrm>
            <a:off x="380998" y="1126724"/>
            <a:ext cx="3581400" cy="435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F821623-1B3B-424E-A8AD-A0E304BC3165}"/>
              </a:ext>
            </a:extLst>
          </p:cNvPr>
          <p:cNvSpPr txBox="1"/>
          <p:nvPr/>
        </p:nvSpPr>
        <p:spPr>
          <a:xfrm>
            <a:off x="350921" y="5870138"/>
            <a:ext cx="3581400" cy="646331"/>
          </a:xfrm>
          <a:prstGeom prst="rect">
            <a:avLst/>
          </a:prstGeom>
          <a:noFill/>
          <a:ln>
            <a:solidFill>
              <a:schemeClr val="tx1"/>
            </a:solidFill>
          </a:ln>
        </p:spPr>
        <p:txBody>
          <a:bodyPr wrap="square" rtlCol="0">
            <a:spAutoFit/>
          </a:bodyPr>
          <a:lstStyle/>
          <a:p>
            <a:pPr algn="l"/>
            <a:r>
              <a:rPr lang="en-US" dirty="0"/>
              <a:t>Protection Covering Taping must be done properly after work</a:t>
            </a:r>
          </a:p>
        </p:txBody>
      </p:sp>
      <p:sp>
        <p:nvSpPr>
          <p:cNvPr id="17" name="TextBox 16">
            <a:extLst>
              <a:ext uri="{FF2B5EF4-FFF2-40B4-BE49-F238E27FC236}">
                <a16:creationId xmlns:a16="http://schemas.microsoft.com/office/drawing/2014/main" id="{E8827B4E-84EE-4E46-B40C-FB155A8262DA}"/>
              </a:ext>
            </a:extLst>
          </p:cNvPr>
          <p:cNvSpPr txBox="1"/>
          <p:nvPr/>
        </p:nvSpPr>
        <p:spPr>
          <a:xfrm>
            <a:off x="10477500" y="5870137"/>
            <a:ext cx="3657600" cy="646331"/>
          </a:xfrm>
          <a:prstGeom prst="rect">
            <a:avLst/>
          </a:prstGeom>
          <a:noFill/>
          <a:ln>
            <a:solidFill>
              <a:schemeClr val="tx1"/>
            </a:solidFill>
          </a:ln>
        </p:spPr>
        <p:txBody>
          <a:bodyPr wrap="square" rtlCol="0">
            <a:spAutoFit/>
          </a:bodyPr>
          <a:lstStyle/>
          <a:p>
            <a:pPr algn="l"/>
            <a:r>
              <a:rPr lang="en-US" dirty="0"/>
              <a:t>Taping not done at openings of protection covering of junction box  </a:t>
            </a:r>
          </a:p>
        </p:txBody>
      </p:sp>
      <p:pic>
        <p:nvPicPr>
          <p:cNvPr id="18" name="x_02c3d883-b3c5-45b2-958a-6b181fc46267" descr="Image">
            <a:extLst>
              <a:ext uri="{FF2B5EF4-FFF2-40B4-BE49-F238E27FC236}">
                <a16:creationId xmlns:a16="http://schemas.microsoft.com/office/drawing/2014/main" id="{389A2128-3150-4AAE-9B4B-761F3BD4200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9804" b="15715"/>
          <a:stretch/>
        </p:blipFill>
        <p:spPr bwMode="auto">
          <a:xfrm>
            <a:off x="5104553" y="2560988"/>
            <a:ext cx="4421294" cy="39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A88D3B4F-4F05-4D4B-948B-DD06AB45DB70}"/>
              </a:ext>
            </a:extLst>
          </p:cNvPr>
          <p:cNvSpPr txBox="1"/>
          <p:nvPr/>
        </p:nvSpPr>
        <p:spPr>
          <a:xfrm>
            <a:off x="5257800" y="6745069"/>
            <a:ext cx="4191847" cy="646331"/>
          </a:xfrm>
          <a:prstGeom prst="rect">
            <a:avLst/>
          </a:prstGeom>
          <a:noFill/>
          <a:ln>
            <a:solidFill>
              <a:schemeClr val="tx1"/>
            </a:solidFill>
          </a:ln>
        </p:spPr>
        <p:txBody>
          <a:bodyPr wrap="square" rtlCol="0">
            <a:spAutoFit/>
          </a:bodyPr>
          <a:lstStyle/>
          <a:p>
            <a:pPr algn="l"/>
            <a:r>
              <a:rPr lang="en-US" dirty="0"/>
              <a:t>Wires must be buried underground with proper protection covering  </a:t>
            </a:r>
          </a:p>
        </p:txBody>
      </p:sp>
    </p:spTree>
    <p:extLst>
      <p:ext uri="{BB962C8B-B14F-4D97-AF65-F5344CB8AC3E}">
        <p14:creationId xmlns:p14="http://schemas.microsoft.com/office/powerpoint/2010/main" val="2232570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34F13D-7F57-4F2E-8ADB-41C185220E32}"/>
              </a:ext>
            </a:extLst>
          </p:cNvPr>
          <p:cNvSpPr>
            <a:spLocks noGrp="1"/>
          </p:cNvSpPr>
          <p:nvPr>
            <p:ph type="sldNum" sz="quarter" idx="4"/>
          </p:nvPr>
        </p:nvSpPr>
        <p:spPr/>
        <p:txBody>
          <a:bodyPr/>
          <a:lstStyle/>
          <a:p>
            <a:fld id="{1026EF06-F700-4B30-889B-F369E0E87270}" type="slidenum">
              <a:rPr lang="en-US" smtClean="0"/>
              <a:t>32</a:t>
            </a:fld>
            <a:endParaRPr lang="en-US"/>
          </a:p>
        </p:txBody>
      </p:sp>
      <p:pic>
        <p:nvPicPr>
          <p:cNvPr id="5" name="x_a1f5d993-eac6-45f5-9d11-34b59c01d4d7" descr="Image">
            <a:extLst>
              <a:ext uri="{FF2B5EF4-FFF2-40B4-BE49-F238E27FC236}">
                <a16:creationId xmlns:a16="http://schemas.microsoft.com/office/drawing/2014/main" id="{2CC2811A-6253-4BD6-8664-69C4582900C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992" t="1717" r="1233" b="3973"/>
          <a:stretch/>
        </p:blipFill>
        <p:spPr bwMode="auto">
          <a:xfrm>
            <a:off x="5454420" y="197921"/>
            <a:ext cx="4230025" cy="3812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x_e5bf542a-ad67-40a7-b2c1-7bb033ec9468" descr="Image">
            <a:extLst>
              <a:ext uri="{FF2B5EF4-FFF2-40B4-BE49-F238E27FC236}">
                <a16:creationId xmlns:a16="http://schemas.microsoft.com/office/drawing/2014/main" id="{58C75342-E5FF-44FD-9B29-C67F2AA3178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31" t="16248" r="8922" b="34436"/>
          <a:stretch/>
        </p:blipFill>
        <p:spPr bwMode="auto">
          <a:xfrm>
            <a:off x="381000" y="1143000"/>
            <a:ext cx="4727953" cy="389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a30e5a64-8ef0-4d93-8fcb-c4e12f178274" descr="Image">
            <a:extLst>
              <a:ext uri="{FF2B5EF4-FFF2-40B4-BE49-F238E27FC236}">
                <a16:creationId xmlns:a16="http://schemas.microsoft.com/office/drawing/2014/main" id="{1BC661A2-169C-4DE3-8BD0-FC3226E3C60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638" t="10629" r="15109" b="11094"/>
          <a:stretch/>
        </p:blipFill>
        <p:spPr bwMode="auto">
          <a:xfrm>
            <a:off x="10029913" y="797927"/>
            <a:ext cx="3914687" cy="461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943A35B3-1DB2-45F8-87F0-A718F7A75903}"/>
              </a:ext>
            </a:extLst>
          </p:cNvPr>
          <p:cNvSpPr txBox="1"/>
          <p:nvPr/>
        </p:nvSpPr>
        <p:spPr>
          <a:xfrm>
            <a:off x="9906000" y="5562600"/>
            <a:ext cx="4191001" cy="369332"/>
          </a:xfrm>
          <a:prstGeom prst="rect">
            <a:avLst/>
          </a:prstGeom>
          <a:noFill/>
          <a:ln>
            <a:solidFill>
              <a:schemeClr val="tx1"/>
            </a:solidFill>
          </a:ln>
        </p:spPr>
        <p:txBody>
          <a:bodyPr wrap="square" rtlCol="0">
            <a:spAutoFit/>
          </a:bodyPr>
          <a:lstStyle/>
          <a:p>
            <a:pPr algn="l"/>
            <a:r>
              <a:rPr lang="en-US" dirty="0"/>
              <a:t>Instruments must be cleaned regularly</a:t>
            </a:r>
          </a:p>
        </p:txBody>
      </p:sp>
      <p:sp>
        <p:nvSpPr>
          <p:cNvPr id="11" name="TextBox 10">
            <a:extLst>
              <a:ext uri="{FF2B5EF4-FFF2-40B4-BE49-F238E27FC236}">
                <a16:creationId xmlns:a16="http://schemas.microsoft.com/office/drawing/2014/main" id="{EAE95707-3641-4C06-B9E5-A175A91602AE}"/>
              </a:ext>
            </a:extLst>
          </p:cNvPr>
          <p:cNvSpPr txBox="1"/>
          <p:nvPr/>
        </p:nvSpPr>
        <p:spPr>
          <a:xfrm>
            <a:off x="380999" y="5269468"/>
            <a:ext cx="4727953" cy="369332"/>
          </a:xfrm>
          <a:prstGeom prst="rect">
            <a:avLst/>
          </a:prstGeom>
          <a:noFill/>
          <a:ln>
            <a:solidFill>
              <a:schemeClr val="tx1"/>
            </a:solidFill>
          </a:ln>
        </p:spPr>
        <p:txBody>
          <a:bodyPr wrap="square" rtlCol="0">
            <a:spAutoFit/>
          </a:bodyPr>
          <a:lstStyle/>
          <a:p>
            <a:pPr algn="ctr"/>
            <a:r>
              <a:rPr lang="en-US" dirty="0"/>
              <a:t>Stray Wire must be properly placed  </a:t>
            </a:r>
          </a:p>
        </p:txBody>
      </p:sp>
      <p:sp>
        <p:nvSpPr>
          <p:cNvPr id="12" name="TextBox 11">
            <a:extLst>
              <a:ext uri="{FF2B5EF4-FFF2-40B4-BE49-F238E27FC236}">
                <a16:creationId xmlns:a16="http://schemas.microsoft.com/office/drawing/2014/main" id="{07842272-C024-44C8-9014-F0163049DFC4}"/>
              </a:ext>
            </a:extLst>
          </p:cNvPr>
          <p:cNvSpPr txBox="1"/>
          <p:nvPr/>
        </p:nvSpPr>
        <p:spPr>
          <a:xfrm>
            <a:off x="5617512" y="4202668"/>
            <a:ext cx="3903937" cy="369332"/>
          </a:xfrm>
          <a:prstGeom prst="rect">
            <a:avLst/>
          </a:prstGeom>
          <a:noFill/>
          <a:ln>
            <a:solidFill>
              <a:schemeClr val="tx1"/>
            </a:solidFill>
          </a:ln>
        </p:spPr>
        <p:txBody>
          <a:bodyPr wrap="square" rtlCol="0">
            <a:spAutoFit/>
          </a:bodyPr>
          <a:lstStyle/>
          <a:p>
            <a:pPr algn="ctr"/>
            <a:r>
              <a:rPr lang="en-US" dirty="0"/>
              <a:t>Wires should be appropriately fixed</a:t>
            </a:r>
          </a:p>
        </p:txBody>
      </p:sp>
      <p:pic>
        <p:nvPicPr>
          <p:cNvPr id="9" name="9f126e77-a32e-4fa6-9713-df6618b00aad" descr="Image">
            <a:extLst>
              <a:ext uri="{FF2B5EF4-FFF2-40B4-BE49-F238E27FC236}">
                <a16:creationId xmlns:a16="http://schemas.microsoft.com/office/drawing/2014/main" id="{4DC8F76E-3FA2-41D3-BF24-C86E20C5976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479" r="9864" b="16511"/>
          <a:stretch/>
        </p:blipFill>
        <p:spPr bwMode="auto">
          <a:xfrm>
            <a:off x="5454420" y="4896727"/>
            <a:ext cx="4191001" cy="264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6585431-C622-44CA-A367-E578B0292A48}"/>
              </a:ext>
            </a:extLst>
          </p:cNvPr>
          <p:cNvSpPr txBox="1"/>
          <p:nvPr/>
        </p:nvSpPr>
        <p:spPr>
          <a:xfrm>
            <a:off x="5617463" y="7643629"/>
            <a:ext cx="3903937" cy="369332"/>
          </a:xfrm>
          <a:prstGeom prst="rect">
            <a:avLst/>
          </a:prstGeom>
          <a:noFill/>
          <a:ln>
            <a:solidFill>
              <a:schemeClr val="tx1"/>
            </a:solidFill>
          </a:ln>
        </p:spPr>
        <p:txBody>
          <a:bodyPr wrap="square" rtlCol="0">
            <a:spAutoFit/>
          </a:bodyPr>
          <a:lstStyle/>
          <a:p>
            <a:pPr algn="ctr"/>
            <a:r>
              <a:rPr lang="en-US" dirty="0"/>
              <a:t>Taping not appropriate at openings</a:t>
            </a:r>
          </a:p>
        </p:txBody>
      </p:sp>
    </p:spTree>
    <p:extLst>
      <p:ext uri="{BB962C8B-B14F-4D97-AF65-F5344CB8AC3E}">
        <p14:creationId xmlns:p14="http://schemas.microsoft.com/office/powerpoint/2010/main" val="2595838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40FA6-28C4-47AC-9950-2C8D6E6E9356}"/>
              </a:ext>
            </a:extLst>
          </p:cNvPr>
          <p:cNvSpPr>
            <a:spLocks noGrp="1"/>
          </p:cNvSpPr>
          <p:nvPr>
            <p:ph type="body" sz="quarter" idx="10"/>
          </p:nvPr>
        </p:nvSpPr>
        <p:spPr>
          <a:xfrm>
            <a:off x="1981200" y="1524000"/>
            <a:ext cx="9814719" cy="4572000"/>
          </a:xfrm>
        </p:spPr>
        <p:style>
          <a:lnRef idx="1">
            <a:schemeClr val="accent3"/>
          </a:lnRef>
          <a:fillRef idx="2">
            <a:schemeClr val="accent3"/>
          </a:fillRef>
          <a:effectRef idx="1">
            <a:schemeClr val="accent3"/>
          </a:effectRef>
          <a:fontRef idx="minor">
            <a:schemeClr val="dk1"/>
          </a:fontRef>
        </p:style>
        <p:txBody>
          <a:bodyPr/>
          <a:lstStyle/>
          <a:p>
            <a:pPr>
              <a:buFont typeface="Wingdings" panose="05000000000000000000" pitchFamily="2" charset="2"/>
              <a:buChar char="ü"/>
            </a:pPr>
            <a:r>
              <a:rPr lang="en-US" dirty="0"/>
              <a:t>Checked the integrity of instruments as per hazard area classification.</a:t>
            </a:r>
          </a:p>
          <a:p>
            <a:pPr>
              <a:buFont typeface="Wingdings" panose="05000000000000000000" pitchFamily="2" charset="2"/>
              <a:buChar char="ü"/>
            </a:pPr>
            <a:r>
              <a:rPr lang="en-US" dirty="0"/>
              <a:t>Studied the ATEX and IECEX ratings of instruments in plant.</a:t>
            </a:r>
          </a:p>
          <a:p>
            <a:pPr>
              <a:buFont typeface="Wingdings" panose="05000000000000000000" pitchFamily="2" charset="2"/>
              <a:buChar char="ü"/>
            </a:pPr>
            <a:r>
              <a:rPr lang="en-US" dirty="0"/>
              <a:t>Checked the IP protection of instruments. </a:t>
            </a:r>
          </a:p>
          <a:p>
            <a:pPr>
              <a:buFont typeface="Wingdings" panose="05000000000000000000" pitchFamily="2" charset="2"/>
              <a:buChar char="ü"/>
            </a:pPr>
            <a:r>
              <a:rPr lang="en-US" dirty="0"/>
              <a:t>Studied Hazard area classification of plant.</a:t>
            </a:r>
          </a:p>
          <a:p>
            <a:pPr>
              <a:buFont typeface="Wingdings" panose="05000000000000000000" pitchFamily="2" charset="2"/>
              <a:buChar char="ü"/>
            </a:pPr>
            <a:r>
              <a:rPr lang="en-US" dirty="0"/>
              <a:t>Studied various protection techniques and method to avoid hazard.</a:t>
            </a:r>
          </a:p>
          <a:p>
            <a:pPr>
              <a:buFont typeface="Wingdings" panose="05000000000000000000" pitchFamily="2" charset="2"/>
              <a:buChar char="ü"/>
            </a:pPr>
            <a:r>
              <a:rPr lang="en-US" dirty="0"/>
              <a:t>Collected tag wise data of instruments installed in field and verified their rating according to hazard area classification.</a:t>
            </a:r>
          </a:p>
          <a:p>
            <a:pPr>
              <a:buFont typeface="Wingdings" panose="05000000000000000000" pitchFamily="2" charset="2"/>
              <a:buChar char="ü"/>
            </a:pPr>
            <a:endParaRPr lang="en-US" dirty="0"/>
          </a:p>
          <a:p>
            <a:endParaRPr lang="en-US" dirty="0"/>
          </a:p>
        </p:txBody>
      </p:sp>
      <p:sp>
        <p:nvSpPr>
          <p:cNvPr id="4" name="Slide Number Placeholder 3">
            <a:extLst>
              <a:ext uri="{FF2B5EF4-FFF2-40B4-BE49-F238E27FC236}">
                <a16:creationId xmlns:a16="http://schemas.microsoft.com/office/drawing/2014/main" id="{0F9A6240-9588-4CB5-9FE1-8C611867D7EE}"/>
              </a:ext>
            </a:extLst>
          </p:cNvPr>
          <p:cNvSpPr>
            <a:spLocks noGrp="1"/>
          </p:cNvSpPr>
          <p:nvPr>
            <p:ph type="sldNum" sz="quarter" idx="4"/>
          </p:nvPr>
        </p:nvSpPr>
        <p:spPr/>
        <p:txBody>
          <a:bodyPr/>
          <a:lstStyle/>
          <a:p>
            <a:fld id="{1026EF06-F700-4B30-889B-F369E0E87270}" type="slidenum">
              <a:rPr lang="en-US" smtClean="0"/>
              <a:t>33</a:t>
            </a:fld>
            <a:endParaRPr lang="en-US"/>
          </a:p>
        </p:txBody>
      </p:sp>
      <p:sp>
        <p:nvSpPr>
          <p:cNvPr id="5" name="Title 2">
            <a:extLst>
              <a:ext uri="{FF2B5EF4-FFF2-40B4-BE49-F238E27FC236}">
                <a16:creationId xmlns:a16="http://schemas.microsoft.com/office/drawing/2014/main" id="{30B58FEA-495A-4687-9708-9AC3A857FF58}"/>
              </a:ext>
            </a:extLst>
          </p:cNvPr>
          <p:cNvSpPr txBox="1">
            <a:spLocks/>
          </p:cNvSpPr>
          <p:nvPr/>
        </p:nvSpPr>
        <p:spPr bwMode="auto">
          <a:xfrm>
            <a:off x="1767681" y="163512"/>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Conclusion </a:t>
            </a:r>
          </a:p>
        </p:txBody>
      </p:sp>
    </p:spTree>
    <p:extLst>
      <p:ext uri="{BB962C8B-B14F-4D97-AF65-F5344CB8AC3E}">
        <p14:creationId xmlns:p14="http://schemas.microsoft.com/office/powerpoint/2010/main" val="3385425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9D9F3F-0B1E-4AE3-87DE-5A981BCEA3AC}"/>
              </a:ext>
            </a:extLst>
          </p:cNvPr>
          <p:cNvSpPr>
            <a:spLocks noGrp="1"/>
          </p:cNvSpPr>
          <p:nvPr>
            <p:ph type="sldNum" sz="quarter" idx="4"/>
          </p:nvPr>
        </p:nvSpPr>
        <p:spPr/>
        <p:txBody>
          <a:bodyPr/>
          <a:lstStyle/>
          <a:p>
            <a:fld id="{1026EF06-F700-4B30-889B-F369E0E87270}" type="slidenum">
              <a:rPr lang="en-US" smtClean="0"/>
              <a:t>34</a:t>
            </a:fld>
            <a:endParaRPr lang="en-US"/>
          </a:p>
        </p:txBody>
      </p:sp>
      <p:pic>
        <p:nvPicPr>
          <p:cNvPr id="3074" name="Picture 2" descr="How To Write A Thank You Note In Five Easy Steps">
            <a:extLst>
              <a:ext uri="{FF2B5EF4-FFF2-40B4-BE49-F238E27FC236}">
                <a16:creationId xmlns:a16="http://schemas.microsoft.com/office/drawing/2014/main" id="{3475C286-72CB-411C-92DE-E791095EF5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6" t="7045"/>
          <a:stretch/>
        </p:blipFill>
        <p:spPr bwMode="auto">
          <a:xfrm>
            <a:off x="940566" y="838200"/>
            <a:ext cx="13689834" cy="757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11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FC72-C337-41BD-85EF-CADD303944B0}"/>
              </a:ext>
            </a:extLst>
          </p:cNvPr>
          <p:cNvSpPr>
            <a:spLocks noGrp="1"/>
          </p:cNvSpPr>
          <p:nvPr>
            <p:ph type="title"/>
          </p:nvPr>
        </p:nvSpPr>
        <p:spPr/>
        <p:txBody>
          <a:bodyPr/>
          <a:lstStyle/>
          <a:p>
            <a:r>
              <a:rPr lang="en-US" sz="2400" dirty="0"/>
              <a:t>Internship Project – Executive Summary </a:t>
            </a:r>
          </a:p>
        </p:txBody>
      </p:sp>
      <p:sp>
        <p:nvSpPr>
          <p:cNvPr id="3" name="Text Placeholder 2">
            <a:extLst>
              <a:ext uri="{FF2B5EF4-FFF2-40B4-BE49-F238E27FC236}">
                <a16:creationId xmlns:a16="http://schemas.microsoft.com/office/drawing/2014/main" id="{EE8E838B-73DF-48BA-8B0C-3E7D796B680C}"/>
              </a:ext>
            </a:extLst>
          </p:cNvPr>
          <p:cNvSpPr>
            <a:spLocks noGrp="1"/>
          </p:cNvSpPr>
          <p:nvPr>
            <p:ph type="body" sz="quarter" idx="11"/>
          </p:nvPr>
        </p:nvSpPr>
        <p:spPr>
          <a:xfrm>
            <a:off x="6858000" y="838200"/>
            <a:ext cx="7648075" cy="2467342"/>
          </a:xfrm>
        </p:spPr>
        <p:txBody>
          <a:bodyPr/>
          <a:lstStyle/>
          <a:p>
            <a:r>
              <a:rPr lang="en-US" sz="1400" dirty="0">
                <a:latin typeface="Calibri" panose="020F0502020204030204" pitchFamily="34" charset="0"/>
                <a:cs typeface="Calibri" panose="020F0502020204030204" pitchFamily="34" charset="0"/>
              </a:rPr>
              <a:t>Project Scope : </a:t>
            </a:r>
          </a:p>
          <a:p>
            <a:pPr>
              <a:lnSpc>
                <a:spcPct val="50000"/>
              </a:lnSpc>
              <a:buFont typeface="Arial" panose="020B0604020202020204" pitchFamily="34" charset="0"/>
              <a:buChar char="•"/>
            </a:pPr>
            <a:r>
              <a:rPr lang="en-US" sz="1400" b="0" dirty="0">
                <a:latin typeface="Calibri" panose="020F0502020204030204" pitchFamily="34" charset="0"/>
                <a:cs typeface="Calibri" panose="020F0502020204030204" pitchFamily="34" charset="0"/>
              </a:rPr>
              <a:t>To study &amp; understand hazardous area classification &amp; protection techniques </a:t>
            </a:r>
          </a:p>
          <a:p>
            <a:pPr>
              <a:lnSpc>
                <a:spcPct val="50000"/>
              </a:lnSpc>
              <a:buFont typeface="Arial" panose="020B0604020202020204" pitchFamily="34" charset="0"/>
              <a:buChar char="•"/>
            </a:pPr>
            <a:r>
              <a:rPr lang="en-US" sz="1400" b="0" dirty="0">
                <a:latin typeface="Calibri" panose="020F0502020204030204" pitchFamily="34" charset="0"/>
                <a:cs typeface="Calibri" panose="020F0502020204030204" pitchFamily="34" charset="0"/>
              </a:rPr>
              <a:t>To study &amp; work on Hazardous Area &amp; </a:t>
            </a:r>
            <a:r>
              <a:rPr lang="en-US" sz="1400" b="0" dirty="0" err="1">
                <a:latin typeface="Calibri" panose="020F0502020204030204" pitchFamily="34" charset="0"/>
                <a:cs typeface="Calibri" panose="020F0502020204030204" pitchFamily="34" charset="0"/>
              </a:rPr>
              <a:t>equipments</a:t>
            </a:r>
            <a:r>
              <a:rPr lang="en-US" sz="1400" b="0" dirty="0">
                <a:latin typeface="Calibri" panose="020F0502020204030204" pitchFamily="34" charset="0"/>
                <a:cs typeface="Calibri" panose="020F0502020204030204" pitchFamily="34" charset="0"/>
              </a:rPr>
              <a:t> used in it</a:t>
            </a:r>
          </a:p>
          <a:p>
            <a:pPr>
              <a:lnSpc>
                <a:spcPct val="50000"/>
              </a:lnSpc>
              <a:buFont typeface="Arial" panose="020B0604020202020204" pitchFamily="34" charset="0"/>
              <a:buChar char="•"/>
            </a:pPr>
            <a:r>
              <a:rPr lang="en-US" sz="1400" b="0" dirty="0">
                <a:latin typeface="Calibri" panose="020F0502020204030204" pitchFamily="34" charset="0"/>
                <a:cs typeface="Calibri" panose="020F0502020204030204" pitchFamily="34" charset="0"/>
              </a:rPr>
              <a:t>To evaluate standard of Safety in the organization</a:t>
            </a:r>
          </a:p>
          <a:p>
            <a:pPr>
              <a:lnSpc>
                <a:spcPct val="50000"/>
              </a:lnSpc>
              <a:buFont typeface="Arial" panose="020B0604020202020204" pitchFamily="34" charset="0"/>
              <a:buChar char="•"/>
            </a:pPr>
            <a:r>
              <a:rPr lang="en-US" sz="1400" b="0" dirty="0">
                <a:latin typeface="Calibri" panose="020F0502020204030204" pitchFamily="34" charset="0"/>
                <a:cs typeface="Calibri" panose="020F0502020204030204" pitchFamily="34" charset="0"/>
              </a:rPr>
              <a:t>To examine the safety procedures in maintenance &amp; operations</a:t>
            </a:r>
          </a:p>
          <a:p>
            <a:r>
              <a:rPr lang="en-US" sz="1400" dirty="0">
                <a:latin typeface="Calibri" panose="020F0502020204030204" pitchFamily="34" charset="0"/>
                <a:cs typeface="Calibri" panose="020F0502020204030204" pitchFamily="34" charset="0"/>
              </a:rPr>
              <a:t>Project Deliverables : </a:t>
            </a:r>
          </a:p>
          <a:p>
            <a:pPr>
              <a:lnSpc>
                <a:spcPct val="50000"/>
              </a:lnSpc>
              <a:buFont typeface="Arial" panose="020B0604020202020204" pitchFamily="34" charset="0"/>
              <a:buChar char="•"/>
            </a:pPr>
            <a:r>
              <a:rPr lang="en-US" sz="1400" b="0" dirty="0">
                <a:latin typeface="Calibri" panose="020F0502020204030204" pitchFamily="34" charset="0"/>
                <a:cs typeface="Calibri" panose="020F0502020204030204" pitchFamily="34" charset="0"/>
              </a:rPr>
              <a:t>Appropriate installation of instruments according to hazard area classification</a:t>
            </a:r>
          </a:p>
          <a:p>
            <a:pPr>
              <a:lnSpc>
                <a:spcPct val="50000"/>
              </a:lnSpc>
              <a:buFont typeface="Arial" panose="020B0604020202020204" pitchFamily="34" charset="0"/>
              <a:buChar char="•"/>
            </a:pPr>
            <a:r>
              <a:rPr lang="en-US" sz="1400" b="0" dirty="0">
                <a:latin typeface="Calibri" panose="020F0502020204030204" pitchFamily="34" charset="0"/>
                <a:cs typeface="Calibri" panose="020F0502020204030204" pitchFamily="34" charset="0"/>
              </a:rPr>
              <a:t>Hazardous Area Equipment register</a:t>
            </a:r>
          </a:p>
          <a:p>
            <a:endParaRPr lang="en-US" sz="192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0D9B3B9D-6108-4DA6-89A1-2429F936A98F}"/>
              </a:ext>
            </a:extLst>
          </p:cNvPr>
          <p:cNvSpPr>
            <a:spLocks noGrp="1"/>
          </p:cNvSpPr>
          <p:nvPr>
            <p:ph type="sldNum" sz="quarter" idx="13"/>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15CA4548-F608-4773-9A57-0501F16E746E}" type="slidenum">
              <a:rPr kumimoji="0" lang="sv-SE" sz="1440" b="0" i="0" u="none" strike="noStrike" kern="1200" cap="none" spc="0" normalizeH="0" baseline="0" noProof="0">
                <a:ln>
                  <a:noFill/>
                </a:ln>
                <a:solidFill>
                  <a:srgbClr val="004F6D"/>
                </a:solidFill>
                <a:effectLst/>
                <a:uLnTx/>
                <a:uFillTx/>
                <a:latin typeface="Verdana"/>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a:t>
            </a:fld>
            <a:endParaRPr kumimoji="0" lang="sv-SE" sz="1440" b="0" i="0" u="none" strike="noStrike" kern="1200" cap="none" spc="0" normalizeH="0" baseline="0" noProof="0" dirty="0">
              <a:ln>
                <a:noFill/>
              </a:ln>
              <a:solidFill>
                <a:srgbClr val="004F6D"/>
              </a:solidFill>
              <a:effectLst/>
              <a:uLnTx/>
              <a:uFillTx/>
              <a:latin typeface="Verdana"/>
              <a:ea typeface="+mn-ea"/>
              <a:cs typeface="+mn-cs"/>
            </a:endParaRPr>
          </a:p>
        </p:txBody>
      </p:sp>
      <p:cxnSp>
        <p:nvCxnSpPr>
          <p:cNvPr id="7" name="Straight Connector 6">
            <a:extLst>
              <a:ext uri="{FF2B5EF4-FFF2-40B4-BE49-F238E27FC236}">
                <a16:creationId xmlns:a16="http://schemas.microsoft.com/office/drawing/2014/main" id="{EFD1BC2F-3E9A-4EA1-8B7D-5BAD23B21EDA}"/>
              </a:ext>
            </a:extLst>
          </p:cNvPr>
          <p:cNvCxnSpPr>
            <a:cxnSpLocks/>
          </p:cNvCxnSpPr>
          <p:nvPr/>
        </p:nvCxnSpPr>
        <p:spPr>
          <a:xfrm>
            <a:off x="138242" y="3295950"/>
            <a:ext cx="14492158" cy="95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AED58780-3E35-4094-A32B-2DE3A57DCCAE}"/>
              </a:ext>
            </a:extLst>
          </p:cNvPr>
          <p:cNvGraphicFramePr>
            <a:graphicFrameLocks noGrp="1"/>
          </p:cNvGraphicFramePr>
          <p:nvPr>
            <p:extLst>
              <p:ext uri="{D42A27DB-BD31-4B8C-83A1-F6EECF244321}">
                <p14:modId xmlns:p14="http://schemas.microsoft.com/office/powerpoint/2010/main" val="2571463355"/>
              </p:ext>
            </p:extLst>
          </p:nvPr>
        </p:nvGraphicFramePr>
        <p:xfrm>
          <a:off x="216924" y="930489"/>
          <a:ext cx="6488676" cy="2182368"/>
        </p:xfrm>
        <a:graphic>
          <a:graphicData uri="http://schemas.openxmlformats.org/drawingml/2006/table">
            <a:tbl>
              <a:tblPr/>
              <a:tblGrid>
                <a:gridCol w="1776373">
                  <a:extLst>
                    <a:ext uri="{9D8B030D-6E8A-4147-A177-3AD203B41FA5}">
                      <a16:colId xmlns:a16="http://schemas.microsoft.com/office/drawing/2014/main" val="1587448946"/>
                    </a:ext>
                  </a:extLst>
                </a:gridCol>
                <a:gridCol w="4712303">
                  <a:extLst>
                    <a:ext uri="{9D8B030D-6E8A-4147-A177-3AD203B41FA5}">
                      <a16:colId xmlns:a16="http://schemas.microsoft.com/office/drawing/2014/main" val="1890222044"/>
                    </a:ext>
                  </a:extLst>
                </a:gridCol>
              </a:tblGrid>
              <a:tr h="329184">
                <a:tc>
                  <a:txBody>
                    <a:bodyPr/>
                    <a:lstStyle/>
                    <a:p>
                      <a:pPr algn="l" fontAlgn="ctr"/>
                      <a:r>
                        <a:rPr lang="en-US" sz="1400" b="1" i="0" u="none" strike="noStrike" dirty="0">
                          <a:solidFill>
                            <a:srgbClr val="000000"/>
                          </a:solidFill>
                          <a:effectLst/>
                          <a:latin typeface="Calibri" panose="020F0502020204030204" pitchFamily="34" charset="0"/>
                        </a:rPr>
                        <a:t>Internship Start Date</a:t>
                      </a:r>
                    </a:p>
                  </a:txBody>
                  <a:tcPr marL="109728" marR="109728" marT="54864" marB="5486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Calibri" panose="020F0502020204030204" pitchFamily="34" charset="0"/>
                        </a:rPr>
                        <a:t>24/05/2022</a:t>
                      </a:r>
                    </a:p>
                  </a:txBody>
                  <a:tcPr marL="109728" marR="109728" marT="54864" marB="5486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9571765"/>
                  </a:ext>
                </a:extLst>
              </a:tr>
              <a:tr h="329184">
                <a:tc>
                  <a:txBody>
                    <a:bodyPr/>
                    <a:lstStyle/>
                    <a:p>
                      <a:pPr algn="l" fontAlgn="ctr"/>
                      <a:r>
                        <a:rPr lang="en-US" sz="1400" b="1" i="0" u="none" strike="noStrike" dirty="0">
                          <a:solidFill>
                            <a:srgbClr val="000000"/>
                          </a:solidFill>
                          <a:effectLst/>
                          <a:latin typeface="Calibri" panose="020F0502020204030204" pitchFamily="34" charset="0"/>
                        </a:rPr>
                        <a:t>Internship end Date</a:t>
                      </a:r>
                    </a:p>
                  </a:txBody>
                  <a:tcPr marL="109728" marR="109728" marT="54864" marB="5486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Calibri" panose="020F0502020204030204" pitchFamily="34" charset="0"/>
                        </a:rPr>
                        <a:t>24/07/2022</a:t>
                      </a:r>
                    </a:p>
                  </a:txBody>
                  <a:tcPr marL="109728" marR="109728" marT="54864" marB="5486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4706118"/>
                  </a:ext>
                </a:extLst>
              </a:tr>
              <a:tr h="329184">
                <a:tc>
                  <a:txBody>
                    <a:bodyPr/>
                    <a:lstStyle/>
                    <a:p>
                      <a:pPr algn="l" fontAlgn="ctr"/>
                      <a:endParaRPr lang="en-US" sz="1400" b="1" i="0" u="none" strike="noStrike" dirty="0">
                        <a:solidFill>
                          <a:srgbClr val="000000"/>
                        </a:solidFill>
                        <a:effectLst/>
                        <a:latin typeface="Calibri" panose="020F0502020204030204" pitchFamily="34" charset="0"/>
                      </a:endParaRPr>
                    </a:p>
                  </a:txBody>
                  <a:tcPr marL="109728" marR="109728" marT="54864" marB="5486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109728" marR="109728" marT="54864" marB="5486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2319313"/>
                  </a:ext>
                </a:extLst>
              </a:tr>
              <a:tr h="329184">
                <a:tc>
                  <a:txBody>
                    <a:bodyPr/>
                    <a:lstStyle/>
                    <a:p>
                      <a:pPr algn="l" fontAlgn="ctr"/>
                      <a:r>
                        <a:rPr lang="en-US" sz="1400" b="1" i="0" u="none" strike="noStrike" dirty="0">
                          <a:solidFill>
                            <a:srgbClr val="000000"/>
                          </a:solidFill>
                          <a:effectLst/>
                          <a:latin typeface="Calibri" panose="020F0502020204030204" pitchFamily="34" charset="0"/>
                        </a:rPr>
                        <a:t>Project Title</a:t>
                      </a:r>
                    </a:p>
                  </a:txBody>
                  <a:tcPr marL="109728" marR="109728" marT="54864" marB="5486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Calibri" panose="020F0502020204030204" pitchFamily="34" charset="0"/>
                        </a:rPr>
                        <a:t>Integrity Check of Instruments as per hazard area classification</a:t>
                      </a:r>
                    </a:p>
                  </a:txBody>
                  <a:tcPr marL="109728" marR="109728" marT="54864" marB="5486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1010857"/>
                  </a:ext>
                </a:extLst>
              </a:tr>
              <a:tr h="329184">
                <a:tc>
                  <a:txBody>
                    <a:bodyPr/>
                    <a:lstStyle/>
                    <a:p>
                      <a:pPr algn="l" fontAlgn="ctr"/>
                      <a:r>
                        <a:rPr lang="en-US" sz="1400" b="1" i="0" u="none" strike="noStrike" dirty="0">
                          <a:solidFill>
                            <a:srgbClr val="000000"/>
                          </a:solidFill>
                          <a:effectLst/>
                          <a:latin typeface="Calibri" panose="020F0502020204030204" pitchFamily="34" charset="0"/>
                        </a:rPr>
                        <a:t>Anchor</a:t>
                      </a:r>
                    </a:p>
                  </a:txBody>
                  <a:tcPr marL="109728" marR="109728" marT="54864" marB="5486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Calibri" panose="020F0502020204030204" pitchFamily="34" charset="0"/>
                        </a:rPr>
                        <a:t>Mr. Arpit Shah</a:t>
                      </a:r>
                    </a:p>
                  </a:txBody>
                  <a:tcPr marL="109728" marR="109728" marT="54864" marB="5486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604351"/>
                  </a:ext>
                </a:extLst>
              </a:tr>
              <a:tr h="329184">
                <a:tc>
                  <a:txBody>
                    <a:bodyPr/>
                    <a:lstStyle/>
                    <a:p>
                      <a:pPr algn="l" fontAlgn="ctr"/>
                      <a:r>
                        <a:rPr lang="en-US" sz="1400" b="1" i="0" u="none" strike="noStrike" dirty="0">
                          <a:solidFill>
                            <a:srgbClr val="000000"/>
                          </a:solidFill>
                          <a:effectLst/>
                          <a:latin typeface="Calibri" panose="020F0502020204030204" pitchFamily="34" charset="0"/>
                        </a:rPr>
                        <a:t>Co-Anchor / Guide</a:t>
                      </a:r>
                    </a:p>
                  </a:txBody>
                  <a:tcPr marL="109728" marR="109728" marT="54864" marB="5486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Calibri" panose="020F0502020204030204" pitchFamily="34" charset="0"/>
                        </a:rPr>
                        <a:t>Mr. Rohit Ojha</a:t>
                      </a:r>
                    </a:p>
                  </a:txBody>
                  <a:tcPr marL="109728" marR="109728" marT="54864" marB="5486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0696957"/>
                  </a:ext>
                </a:extLst>
              </a:tr>
            </a:tbl>
          </a:graphicData>
        </a:graphic>
      </p:graphicFrame>
      <p:sp>
        <p:nvSpPr>
          <p:cNvPr id="11" name="Text Placeholder 2">
            <a:extLst>
              <a:ext uri="{FF2B5EF4-FFF2-40B4-BE49-F238E27FC236}">
                <a16:creationId xmlns:a16="http://schemas.microsoft.com/office/drawing/2014/main" id="{D2194DA7-201D-4B87-B375-A3D88CBC215F}"/>
              </a:ext>
            </a:extLst>
          </p:cNvPr>
          <p:cNvSpPr txBox="1">
            <a:spLocks/>
          </p:cNvSpPr>
          <p:nvPr/>
        </p:nvSpPr>
        <p:spPr bwMode="auto">
          <a:xfrm>
            <a:off x="216925" y="3305542"/>
            <a:ext cx="9155676" cy="428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4800" tIns="64800" rIns="64800" bIns="64800" numCol="1" anchor="t" anchorCtr="0" compatLnSpc="1">
            <a:prstTxWarp prst="textNoShape">
              <a:avLst/>
            </a:prstTxWarp>
          </a:bodyPr>
          <a:lstStyle>
            <a:lvl1pPr marL="342900" indent="-342900" algn="l" rtl="0" eaLnBrk="0" fontAlgn="base" hangingPunct="0">
              <a:lnSpc>
                <a:spcPct val="110000"/>
              </a:lnSpc>
              <a:spcBef>
                <a:spcPts val="1200"/>
              </a:spcBef>
              <a:spcAft>
                <a:spcPct val="0"/>
              </a:spcAft>
              <a:buFont typeface="Arial" panose="020B0604020202020204" pitchFamily="34" charset="0"/>
              <a:defRPr lang="en-US" sz="1200" b="1" kern="1200">
                <a:solidFill>
                  <a:schemeClr val="tx1"/>
                </a:solidFill>
                <a:latin typeface="Verdana" pitchFamily="34" charset="0"/>
                <a:ea typeface="Verdana" pitchFamily="34" charset="0"/>
                <a:cs typeface="Verdana" pitchFamily="34" charset="0"/>
              </a:defRPr>
            </a:lvl1pPr>
            <a:lvl2pPr algn="l" rtl="0" eaLnBrk="0" fontAlgn="base" hangingPunct="0">
              <a:lnSpc>
                <a:spcPct val="110000"/>
              </a:lnSpc>
              <a:spcBef>
                <a:spcPts val="300"/>
              </a:spcBef>
              <a:spcAft>
                <a:spcPct val="0"/>
              </a:spcAft>
              <a:buFont typeface="Arial" panose="020B0604020202020204" pitchFamily="34" charset="0"/>
              <a:defRPr sz="1200" kern="1200">
                <a:solidFill>
                  <a:schemeClr val="tx1"/>
                </a:solidFill>
                <a:latin typeface="Verdana" pitchFamily="34" charset="0"/>
                <a:ea typeface="Verdana" pitchFamily="34" charset="0"/>
                <a:cs typeface="Verdana" pitchFamily="34" charset="0"/>
              </a:defRPr>
            </a:lvl2pPr>
            <a:lvl3pPr marL="269875" indent="-269875" algn="l" rtl="0" eaLnBrk="0" fontAlgn="base" hangingPunct="0">
              <a:lnSpc>
                <a:spcPct val="110000"/>
              </a:lnSpc>
              <a:spcBef>
                <a:spcPts val="200"/>
              </a:spcBef>
              <a:spcAft>
                <a:spcPct val="0"/>
              </a:spcAft>
              <a:buClr>
                <a:schemeClr val="tx2"/>
              </a:buClr>
              <a:buSzPct val="100000"/>
              <a:buFont typeface="Wingdings" panose="05000000000000000000" pitchFamily="2" charset="2"/>
              <a:buChar char="l"/>
              <a:defRPr sz="1200" kern="1200">
                <a:solidFill>
                  <a:schemeClr val="tx1"/>
                </a:solidFill>
                <a:latin typeface="Verdana" pitchFamily="34" charset="0"/>
                <a:ea typeface="Verdana" pitchFamily="34" charset="0"/>
                <a:cs typeface="Verdana" pitchFamily="34" charset="0"/>
              </a:defRPr>
            </a:lvl3pPr>
            <a:lvl4pPr marL="539750" indent="-269875" algn="l" rtl="0" eaLnBrk="0" fontAlgn="base" hangingPunct="0">
              <a:lnSpc>
                <a:spcPct val="110000"/>
              </a:lnSpc>
              <a:spcBef>
                <a:spcPts val="200"/>
              </a:spcBef>
              <a:spcAft>
                <a:spcPct val="0"/>
              </a:spcAft>
              <a:buClr>
                <a:schemeClr val="tx2"/>
              </a:buClr>
              <a:buSzPct val="100000"/>
              <a:buFont typeface="Symbol" panose="05050102010706020507" pitchFamily="18" charset="2"/>
              <a:buChar char=""/>
              <a:defRPr sz="1200" kern="1200">
                <a:solidFill>
                  <a:schemeClr val="tx1"/>
                </a:solidFill>
                <a:latin typeface="Verdana" pitchFamily="34" charset="0"/>
                <a:ea typeface="Verdana" pitchFamily="34" charset="0"/>
                <a:cs typeface="Verdana" pitchFamily="34" charset="0"/>
              </a:defRPr>
            </a:lvl4pPr>
            <a:lvl5pPr marL="809625" indent="-269875" algn="l" rtl="0" eaLnBrk="0" fontAlgn="base" hangingPunct="0">
              <a:lnSpc>
                <a:spcPct val="110000"/>
              </a:lnSpc>
              <a:spcBef>
                <a:spcPts val="200"/>
              </a:spcBef>
              <a:spcAft>
                <a:spcPct val="0"/>
              </a:spcAft>
              <a:buClr>
                <a:schemeClr val="tx2"/>
              </a:buClr>
              <a:buSzPct val="80000"/>
              <a:buFont typeface="Wingdings" panose="05000000000000000000" pitchFamily="2" charset="2"/>
              <a:buChar char=""/>
              <a:defRPr sz="12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11480" marR="0" lvl="0" indent="-411480" algn="l" defTabSz="1097280" rtl="0" eaLnBrk="0" fontAlgn="base" latinLnBrk="0" hangingPunct="0">
              <a:lnSpc>
                <a:spcPct val="110000"/>
              </a:lnSpc>
              <a:spcBef>
                <a:spcPts val="1440"/>
              </a:spcBef>
              <a:spcAft>
                <a:spcPct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Progress Update</a:t>
            </a:r>
          </a:p>
          <a:p>
            <a:pPr marL="411480" marR="0" lvl="0" indent="-411480" algn="l" defTabSz="1097280" rtl="0" eaLnBrk="0" fontAlgn="base" latinLnBrk="0" hangingPunct="0">
              <a:lnSpc>
                <a:spcPct val="110000"/>
              </a:lnSpc>
              <a:spcBef>
                <a:spcPts val="144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Week 1: </a:t>
            </a: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HSE Induction, PPE, Access Card, Laptop Distribution &amp; Plant Visit</a:t>
            </a:r>
          </a:p>
          <a:p>
            <a:pPr marL="411480" marR="0" lvl="0" indent="-411480" algn="l" defTabSz="1097280" rtl="0" eaLnBrk="0" fontAlgn="base" latinLnBrk="0" hangingPunct="0">
              <a:lnSpc>
                <a:spcPct val="110000"/>
              </a:lnSpc>
              <a:spcBef>
                <a:spcPts val="144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Week 2: Project allotment and study of what is hazard , hazardous area classification requirement and approved standards for classification.</a:t>
            </a:r>
          </a:p>
          <a:p>
            <a:pPr marL="411480" marR="0" lvl="0" indent="-411480" algn="l" defTabSz="1097280" rtl="0" eaLnBrk="0" fontAlgn="base" latinLnBrk="0" hangingPunct="0">
              <a:lnSpc>
                <a:spcPct val="110000"/>
              </a:lnSpc>
              <a:spcBef>
                <a:spcPts val="144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Week 3: Studied class/division and zone system of Hazardous Area classification</a:t>
            </a:r>
          </a:p>
          <a:p>
            <a:pPr marL="411480" marR="0" lvl="0" indent="-411480" algn="l" defTabSz="1097280" rtl="0" eaLnBrk="0" fontAlgn="base" latinLnBrk="0" hangingPunct="0">
              <a:lnSpc>
                <a:spcPct val="110000"/>
              </a:lnSpc>
              <a:spcBef>
                <a:spcPts val="144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Week 4: Understood various protection techniques and methods and  IP ratings  </a:t>
            </a:r>
          </a:p>
          <a:p>
            <a:pPr marL="411480" marR="0" lvl="0" indent="-411480" algn="l" defTabSz="1097280" rtl="0" eaLnBrk="0" fontAlgn="base" latinLnBrk="0" hangingPunct="0">
              <a:lnSpc>
                <a:spcPct val="110000"/>
              </a:lnSpc>
              <a:spcBef>
                <a:spcPts val="144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Week 5: Visited gas and oil well pads and understood the instruments installed there</a:t>
            </a:r>
          </a:p>
          <a:p>
            <a:pPr marL="411480" marR="0" lvl="0" indent="-411480" algn="l" defTabSz="1097280" rtl="0" eaLnBrk="0" fontAlgn="base" latinLnBrk="0" hangingPunct="0">
              <a:lnSpc>
                <a:spcPct val="110000"/>
              </a:lnSpc>
              <a:spcBef>
                <a:spcPts val="144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Week 6: Visited RDG , RGT &amp; bridge plant and understood the instruments </a:t>
            </a:r>
          </a:p>
          <a:p>
            <a:pPr marL="411480" marR="0" lvl="0" indent="-411480" algn="l" defTabSz="1097280" rtl="0" eaLnBrk="0" fontAlgn="base" latinLnBrk="0" hangingPunct="0">
              <a:lnSpc>
                <a:spcPct val="110000"/>
              </a:lnSpc>
              <a:spcBef>
                <a:spcPts val="144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Week 7: Collected tag wise data and ratings of instruments installed as sample integrity check</a:t>
            </a:r>
          </a:p>
          <a:p>
            <a:pPr marL="411480" marR="0" lvl="0" indent="-411480" algn="l" defTabSz="1097280" rtl="0" eaLnBrk="0" fontAlgn="base" latinLnBrk="0" hangingPunct="0">
              <a:lnSpc>
                <a:spcPct val="110000"/>
              </a:lnSpc>
              <a:spcBef>
                <a:spcPts val="144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Verdana" pitchFamily="34" charset="0"/>
                <a:cs typeface="Calibri" panose="020F0502020204030204" pitchFamily="34" charset="0"/>
              </a:rPr>
              <a:t>Week 8: PPT Preparation and Internship Review</a:t>
            </a:r>
          </a:p>
        </p:txBody>
      </p:sp>
      <p:sp>
        <p:nvSpPr>
          <p:cNvPr id="12" name="Rectangle 11">
            <a:extLst>
              <a:ext uri="{FF2B5EF4-FFF2-40B4-BE49-F238E27FC236}">
                <a16:creationId xmlns:a16="http://schemas.microsoft.com/office/drawing/2014/main" id="{91E7F891-A5E7-48FB-B4D6-7836635894B4}"/>
              </a:ext>
            </a:extLst>
          </p:cNvPr>
          <p:cNvSpPr/>
          <p:nvPr/>
        </p:nvSpPr>
        <p:spPr>
          <a:xfrm>
            <a:off x="9525000" y="3398267"/>
            <a:ext cx="4984741" cy="35759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Verdana" pitchFamily="34" charset="0"/>
              <a:ea typeface="Verdana" pitchFamily="34" charset="0"/>
              <a:cs typeface="Verdana" pitchFamily="34" charset="0"/>
            </a:endParaRPr>
          </a:p>
        </p:txBody>
      </p:sp>
      <p:sp>
        <p:nvSpPr>
          <p:cNvPr id="13" name="Text Placeholder 2">
            <a:extLst>
              <a:ext uri="{FF2B5EF4-FFF2-40B4-BE49-F238E27FC236}">
                <a16:creationId xmlns:a16="http://schemas.microsoft.com/office/drawing/2014/main" id="{0BACEBD8-348A-45A0-A204-CE06987AC692}"/>
              </a:ext>
            </a:extLst>
          </p:cNvPr>
          <p:cNvSpPr txBox="1">
            <a:spLocks/>
          </p:cNvSpPr>
          <p:nvPr/>
        </p:nvSpPr>
        <p:spPr bwMode="auto">
          <a:xfrm>
            <a:off x="9525000" y="3398267"/>
            <a:ext cx="4984741" cy="374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4800" tIns="64800" rIns="64800" bIns="64800" numCol="1" anchor="t" anchorCtr="0" compatLnSpc="1">
            <a:prstTxWarp prst="textNoShape">
              <a:avLst/>
            </a:prstTxWarp>
          </a:bodyPr>
          <a:lstStyle>
            <a:lvl1pPr marL="342900" indent="-342900" algn="l" rtl="0" eaLnBrk="0" fontAlgn="base" hangingPunct="0">
              <a:lnSpc>
                <a:spcPct val="110000"/>
              </a:lnSpc>
              <a:spcBef>
                <a:spcPts val="1200"/>
              </a:spcBef>
              <a:spcAft>
                <a:spcPct val="0"/>
              </a:spcAft>
              <a:buFont typeface="Arial" panose="020B0604020202020204" pitchFamily="34" charset="0"/>
              <a:defRPr lang="en-US" sz="1200" b="1" kern="1200">
                <a:solidFill>
                  <a:schemeClr val="tx1"/>
                </a:solidFill>
                <a:latin typeface="Verdana" pitchFamily="34" charset="0"/>
                <a:ea typeface="Verdana" pitchFamily="34" charset="0"/>
                <a:cs typeface="Verdana" pitchFamily="34" charset="0"/>
              </a:defRPr>
            </a:lvl1pPr>
            <a:lvl2pPr algn="l" rtl="0" eaLnBrk="0" fontAlgn="base" hangingPunct="0">
              <a:lnSpc>
                <a:spcPct val="110000"/>
              </a:lnSpc>
              <a:spcBef>
                <a:spcPts val="300"/>
              </a:spcBef>
              <a:spcAft>
                <a:spcPct val="0"/>
              </a:spcAft>
              <a:buFont typeface="Arial" panose="020B0604020202020204" pitchFamily="34" charset="0"/>
              <a:defRPr sz="1200" kern="1200">
                <a:solidFill>
                  <a:schemeClr val="tx1"/>
                </a:solidFill>
                <a:latin typeface="Verdana" pitchFamily="34" charset="0"/>
                <a:ea typeface="Verdana" pitchFamily="34" charset="0"/>
                <a:cs typeface="Verdana" pitchFamily="34" charset="0"/>
              </a:defRPr>
            </a:lvl2pPr>
            <a:lvl3pPr marL="269875" indent="-269875" algn="l" rtl="0" eaLnBrk="0" fontAlgn="base" hangingPunct="0">
              <a:lnSpc>
                <a:spcPct val="110000"/>
              </a:lnSpc>
              <a:spcBef>
                <a:spcPts val="200"/>
              </a:spcBef>
              <a:spcAft>
                <a:spcPct val="0"/>
              </a:spcAft>
              <a:buClr>
                <a:schemeClr val="tx2"/>
              </a:buClr>
              <a:buSzPct val="100000"/>
              <a:buFont typeface="Wingdings" panose="05000000000000000000" pitchFamily="2" charset="2"/>
              <a:buChar char="l"/>
              <a:defRPr sz="1200" kern="1200">
                <a:solidFill>
                  <a:schemeClr val="tx1"/>
                </a:solidFill>
                <a:latin typeface="Verdana" pitchFamily="34" charset="0"/>
                <a:ea typeface="Verdana" pitchFamily="34" charset="0"/>
                <a:cs typeface="Verdana" pitchFamily="34" charset="0"/>
              </a:defRPr>
            </a:lvl3pPr>
            <a:lvl4pPr marL="539750" indent="-269875" algn="l" rtl="0" eaLnBrk="0" fontAlgn="base" hangingPunct="0">
              <a:lnSpc>
                <a:spcPct val="110000"/>
              </a:lnSpc>
              <a:spcBef>
                <a:spcPts val="200"/>
              </a:spcBef>
              <a:spcAft>
                <a:spcPct val="0"/>
              </a:spcAft>
              <a:buClr>
                <a:schemeClr val="tx2"/>
              </a:buClr>
              <a:buSzPct val="100000"/>
              <a:buFont typeface="Symbol" panose="05050102010706020507" pitchFamily="18" charset="2"/>
              <a:buChar char=""/>
              <a:defRPr sz="1200" kern="1200">
                <a:solidFill>
                  <a:schemeClr val="tx1"/>
                </a:solidFill>
                <a:latin typeface="Verdana" pitchFamily="34" charset="0"/>
                <a:ea typeface="Verdana" pitchFamily="34" charset="0"/>
                <a:cs typeface="Verdana" pitchFamily="34" charset="0"/>
              </a:defRPr>
            </a:lvl4pPr>
            <a:lvl5pPr marL="809625" indent="-269875" algn="l" rtl="0" eaLnBrk="0" fontAlgn="base" hangingPunct="0">
              <a:lnSpc>
                <a:spcPct val="110000"/>
              </a:lnSpc>
              <a:spcBef>
                <a:spcPts val="200"/>
              </a:spcBef>
              <a:spcAft>
                <a:spcPct val="0"/>
              </a:spcAft>
              <a:buClr>
                <a:schemeClr val="tx2"/>
              </a:buClr>
              <a:buSzPct val="80000"/>
              <a:buFont typeface="Wingdings" panose="05000000000000000000" pitchFamily="2" charset="2"/>
              <a:buChar char=""/>
              <a:defRPr sz="12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11480" marR="0" lvl="0" indent="-411480" algn="l" defTabSz="1097280" rtl="0" eaLnBrk="0" fontAlgn="base" latinLnBrk="0" hangingPunct="0">
              <a:lnSpc>
                <a:spcPct val="100000"/>
              </a:lnSpc>
              <a:spcBef>
                <a:spcPts val="0"/>
              </a:spcBef>
              <a:spcAft>
                <a:spcPct val="0"/>
              </a:spcAft>
              <a:buClrTx/>
              <a:buSzTx/>
              <a:buFont typeface="Arial" panose="020B0604020202020204" pitchFamily="34" charset="0"/>
              <a:buNone/>
              <a:tabLst/>
              <a:defRPr/>
            </a:pPr>
            <a:r>
              <a:rPr kumimoji="0" lang="en-US" sz="1680" b="1" i="0" u="none" strike="noStrike" kern="1200" cap="none" spc="0" normalizeH="0" baseline="0" noProof="0" dirty="0">
                <a:ln>
                  <a:noFill/>
                </a:ln>
                <a:solidFill>
                  <a:srgbClr val="004F6D">
                    <a:lumMod val="75000"/>
                  </a:srgbClr>
                </a:solidFill>
                <a:effectLst/>
                <a:uLnTx/>
                <a:uFillTx/>
                <a:latin typeface="Verdana" pitchFamily="34" charset="0"/>
                <a:ea typeface="Verdana" pitchFamily="34" charset="0"/>
              </a:rPr>
              <a:t>Key Challenges/Learnings</a:t>
            </a:r>
          </a:p>
          <a:p>
            <a:pPr marL="411480" marR="0" lvl="0" indent="-411480" algn="l" defTabSz="1097280" rtl="0" eaLnBrk="0" fontAlgn="base" latinLnBrk="0" hangingPunct="0">
              <a:lnSpc>
                <a:spcPct val="100000"/>
              </a:lnSpc>
              <a:spcBef>
                <a:spcPts val="0"/>
              </a:spcBef>
              <a:spcAft>
                <a:spcPts val="1440"/>
              </a:spcAft>
              <a:buClrTx/>
              <a:buSzTx/>
              <a:buFont typeface="Wingdings" panose="05000000000000000000" pitchFamily="2" charset="2"/>
              <a:buChar char="§"/>
              <a:tabLst/>
              <a:defRPr/>
            </a:pPr>
            <a:r>
              <a:rPr kumimoji="0" lang="en-US" sz="1920" b="1" i="0" u="none" strike="noStrike" kern="1200" cap="none" spc="0" normalizeH="0" baseline="0" noProof="0" dirty="0">
                <a:ln>
                  <a:noFill/>
                </a:ln>
                <a:solidFill>
                  <a:srgbClr val="004F6D">
                    <a:lumMod val="75000"/>
                  </a:srgbClr>
                </a:solidFill>
                <a:effectLst/>
                <a:uLnTx/>
                <a:uFillTx/>
                <a:latin typeface="Calibri" panose="020F0502020204030204" pitchFamily="34" charset="0"/>
                <a:ea typeface="Verdana" pitchFamily="34" charset="0"/>
                <a:cs typeface="Calibri" panose="020F0502020204030204" pitchFamily="34" charset="0"/>
              </a:rPr>
              <a:t>Learnings</a:t>
            </a:r>
            <a:r>
              <a:rPr kumimoji="0" lang="en-US" sz="1440" b="1" i="0" u="none" strike="noStrike" kern="1200" cap="none" spc="0" normalizeH="0" baseline="0" noProof="0" dirty="0">
                <a:ln>
                  <a:noFill/>
                </a:ln>
                <a:solidFill>
                  <a:srgbClr val="004F6D">
                    <a:lumMod val="75000"/>
                  </a:srgbClr>
                </a:solidFill>
                <a:effectLst/>
                <a:uLnTx/>
                <a:uFillTx/>
                <a:latin typeface="Verdana" pitchFamily="34" charset="0"/>
                <a:ea typeface="Verdana" pitchFamily="34" charset="0"/>
              </a:rPr>
              <a:t>:</a:t>
            </a:r>
            <a:r>
              <a:rPr kumimoji="0" lang="en-US" sz="1440" b="0" i="0" u="none" strike="noStrike" kern="1200" cap="none" spc="0" normalizeH="0" baseline="0" noProof="0" dirty="0">
                <a:ln>
                  <a:noFill/>
                </a:ln>
                <a:solidFill>
                  <a:srgbClr val="004F6D">
                    <a:lumMod val="75000"/>
                  </a:srgbClr>
                </a:solidFill>
                <a:effectLst/>
                <a:uLnTx/>
                <a:uFillTx/>
                <a:latin typeface="Verdana" pitchFamily="34" charset="0"/>
                <a:ea typeface="Verdana" pitchFamily="34" charset="0"/>
              </a:rPr>
              <a:t> </a:t>
            </a:r>
          </a:p>
          <a:p>
            <a:pPr marL="623888" marR="0" lvl="0" indent="-411163" algn="l" defTabSz="1097280" rtl="0" eaLnBrk="0" fontAlgn="base" latinLnBrk="0" hangingPunct="0">
              <a:lnSpc>
                <a:spcPct val="60000"/>
              </a:lnSpc>
              <a:spcBef>
                <a:spcPts val="0"/>
              </a:spcBef>
              <a:spcAft>
                <a:spcPts val="1440"/>
              </a:spcAft>
              <a:buClrTx/>
              <a:buSzTx/>
              <a:buFont typeface="Wingdings" panose="05000000000000000000" pitchFamily="2" charset="2"/>
              <a:buChar char="Ø"/>
              <a:tabLst>
                <a:tab pos="623888" algn="l"/>
              </a:tabLst>
              <a:defRPr/>
            </a:pPr>
            <a:r>
              <a:rPr kumimoji="0" lang="en-US" sz="1400" b="0" i="0" u="none" strike="noStrike" kern="1200" cap="none" spc="0" normalizeH="0" baseline="0" noProof="0" dirty="0">
                <a:ln>
                  <a:noFill/>
                </a:ln>
                <a:solidFill>
                  <a:srgbClr val="004F6D">
                    <a:lumMod val="75000"/>
                  </a:srgbClr>
                </a:solidFill>
                <a:effectLst/>
                <a:uLnTx/>
                <a:uFillTx/>
                <a:latin typeface="Verdana" pitchFamily="34" charset="0"/>
                <a:ea typeface="Verdana" pitchFamily="34" charset="0"/>
              </a:rPr>
              <a:t>Process and working of plant</a:t>
            </a:r>
          </a:p>
          <a:p>
            <a:pPr marL="623888" marR="0" lvl="0" indent="-411163" algn="l" defTabSz="1097280" rtl="0" eaLnBrk="0" fontAlgn="base" latinLnBrk="0" hangingPunct="0">
              <a:lnSpc>
                <a:spcPct val="60000"/>
              </a:lnSpc>
              <a:spcBef>
                <a:spcPts val="0"/>
              </a:spcBef>
              <a:spcAft>
                <a:spcPts val="1440"/>
              </a:spcAft>
              <a:buClrTx/>
              <a:buSzTx/>
              <a:buFont typeface="Wingdings" panose="05000000000000000000" pitchFamily="2" charset="2"/>
              <a:buChar char="Ø"/>
              <a:tabLst>
                <a:tab pos="623888" algn="l"/>
              </a:tabLst>
              <a:defRPr/>
            </a:pPr>
            <a:r>
              <a:rPr kumimoji="0" lang="en-US" sz="1400" b="0" i="0" u="none" strike="noStrike" kern="1200" cap="none" spc="0" normalizeH="0" baseline="0" noProof="0" dirty="0">
                <a:ln>
                  <a:noFill/>
                </a:ln>
                <a:solidFill>
                  <a:srgbClr val="004F6D">
                    <a:lumMod val="75000"/>
                  </a:srgbClr>
                </a:solidFill>
                <a:effectLst/>
                <a:uLnTx/>
                <a:uFillTx/>
                <a:latin typeface="Verdana" pitchFamily="34" charset="0"/>
                <a:ea typeface="Verdana" pitchFamily="34" charset="0"/>
              </a:rPr>
              <a:t>Hazardous Area &amp; its related things</a:t>
            </a:r>
          </a:p>
          <a:p>
            <a:pPr marL="623888" marR="0" lvl="0" indent="-411163" algn="l" defTabSz="1097280" rtl="0" eaLnBrk="0" fontAlgn="base" latinLnBrk="0" hangingPunct="0">
              <a:lnSpc>
                <a:spcPct val="60000"/>
              </a:lnSpc>
              <a:spcBef>
                <a:spcPts val="0"/>
              </a:spcBef>
              <a:spcAft>
                <a:spcPts val="1440"/>
              </a:spcAft>
              <a:buClrTx/>
              <a:buSzTx/>
              <a:buFont typeface="Wingdings" panose="05000000000000000000" pitchFamily="2" charset="2"/>
              <a:buChar char="Ø"/>
              <a:tabLst>
                <a:tab pos="623888" algn="l"/>
              </a:tabLst>
              <a:defRPr/>
            </a:pPr>
            <a:r>
              <a:rPr kumimoji="0" lang="en-US" sz="1400" b="0" i="0" u="none" strike="noStrike" kern="1200" cap="none" spc="0" normalizeH="0" baseline="0" noProof="0" dirty="0">
                <a:ln>
                  <a:noFill/>
                </a:ln>
                <a:solidFill>
                  <a:srgbClr val="004F6D">
                    <a:lumMod val="75000"/>
                  </a:srgbClr>
                </a:solidFill>
                <a:effectLst/>
                <a:uLnTx/>
                <a:uFillTx/>
                <a:latin typeface="Verdana" pitchFamily="34" charset="0"/>
                <a:ea typeface="Verdana" pitchFamily="34" charset="0"/>
              </a:rPr>
              <a:t>Applicable Safety Standards</a:t>
            </a:r>
          </a:p>
          <a:p>
            <a:pPr marL="623888" marR="0" lvl="0" indent="-411163" algn="l" defTabSz="1097280" rtl="0" eaLnBrk="0" fontAlgn="base" latinLnBrk="0" hangingPunct="0">
              <a:lnSpc>
                <a:spcPct val="60000"/>
              </a:lnSpc>
              <a:spcBef>
                <a:spcPts val="0"/>
              </a:spcBef>
              <a:spcAft>
                <a:spcPts val="1440"/>
              </a:spcAft>
              <a:buClrTx/>
              <a:buSzTx/>
              <a:buFont typeface="Wingdings" panose="05000000000000000000" pitchFamily="2" charset="2"/>
              <a:buChar char="Ø"/>
              <a:tabLst>
                <a:tab pos="623888" algn="l"/>
              </a:tabLst>
              <a:defRPr/>
            </a:pPr>
            <a:r>
              <a:rPr kumimoji="0" lang="en-US" sz="1400" b="0" i="0" u="none" strike="noStrike" kern="1200" cap="none" spc="0" normalizeH="0" baseline="0" noProof="0" dirty="0">
                <a:ln>
                  <a:noFill/>
                </a:ln>
                <a:solidFill>
                  <a:srgbClr val="004F6D">
                    <a:lumMod val="75000"/>
                  </a:srgbClr>
                </a:solidFill>
                <a:effectLst/>
                <a:uLnTx/>
                <a:uFillTx/>
                <a:latin typeface="Verdana" pitchFamily="34" charset="0"/>
                <a:ea typeface="Verdana" pitchFamily="34" charset="0"/>
              </a:rPr>
              <a:t>Maintenance &amp; Safety Practices</a:t>
            </a:r>
          </a:p>
          <a:p>
            <a:pPr marL="623888" marR="0" lvl="0" indent="-411163" algn="l" defTabSz="1097280" rtl="0" eaLnBrk="0" fontAlgn="base" latinLnBrk="0" hangingPunct="0">
              <a:lnSpc>
                <a:spcPct val="60000"/>
              </a:lnSpc>
              <a:spcBef>
                <a:spcPts val="0"/>
              </a:spcBef>
              <a:spcAft>
                <a:spcPts val="1440"/>
              </a:spcAft>
              <a:buClrTx/>
              <a:buSzTx/>
              <a:buFont typeface="Wingdings" panose="05000000000000000000" pitchFamily="2" charset="2"/>
              <a:buChar char="Ø"/>
              <a:tabLst>
                <a:tab pos="623888" algn="l"/>
              </a:tabLst>
              <a:defRPr/>
            </a:pPr>
            <a:r>
              <a:rPr kumimoji="0" lang="en-US" sz="1400" b="0" i="0" u="none" strike="noStrike" kern="1200" cap="none" spc="0" normalizeH="0" baseline="0" noProof="0" dirty="0">
                <a:ln>
                  <a:noFill/>
                </a:ln>
                <a:solidFill>
                  <a:srgbClr val="004F6D">
                    <a:lumMod val="75000"/>
                  </a:srgbClr>
                </a:solidFill>
                <a:effectLst/>
                <a:uLnTx/>
                <a:uFillTx/>
                <a:latin typeface="Verdana" pitchFamily="34" charset="0"/>
                <a:ea typeface="Verdana" pitchFamily="34" charset="0"/>
              </a:rPr>
              <a:t>Insight of Plant Work &amp; Culture</a:t>
            </a:r>
            <a:endParaRPr kumimoji="0" lang="en-US" sz="1440" b="0" i="0" u="none" strike="noStrike" kern="1200" cap="none" spc="0" normalizeH="0" baseline="0" noProof="0" dirty="0">
              <a:ln>
                <a:noFill/>
              </a:ln>
              <a:solidFill>
                <a:srgbClr val="004F6D">
                  <a:lumMod val="75000"/>
                </a:srgbClr>
              </a:solidFill>
              <a:effectLst/>
              <a:uLnTx/>
              <a:uFillTx/>
              <a:latin typeface="Verdana" pitchFamily="34" charset="0"/>
              <a:ea typeface="Verdana" pitchFamily="34" charset="0"/>
            </a:endParaRPr>
          </a:p>
          <a:p>
            <a:pPr marL="411480" marR="0" lvl="0" indent="-411480" algn="l" defTabSz="1097280" rtl="0" eaLnBrk="0" fontAlgn="base" latinLnBrk="0" hangingPunct="0">
              <a:lnSpc>
                <a:spcPct val="100000"/>
              </a:lnSpc>
              <a:spcBef>
                <a:spcPts val="0"/>
              </a:spcBef>
              <a:spcAft>
                <a:spcPts val="1440"/>
              </a:spcAft>
              <a:buClrTx/>
              <a:buSzTx/>
              <a:buFont typeface="Wingdings" panose="05000000000000000000" pitchFamily="2" charset="2"/>
              <a:buChar char="§"/>
              <a:tabLst/>
              <a:defRPr/>
            </a:pPr>
            <a:r>
              <a:rPr kumimoji="0" lang="en-US" sz="1920" b="1" i="0" u="none" strike="noStrike" kern="1200" cap="none" spc="0" normalizeH="0" baseline="0" noProof="0" dirty="0">
                <a:ln>
                  <a:noFill/>
                </a:ln>
                <a:solidFill>
                  <a:srgbClr val="004F6D">
                    <a:lumMod val="75000"/>
                  </a:srgbClr>
                </a:solidFill>
                <a:effectLst/>
                <a:uLnTx/>
                <a:uFillTx/>
                <a:latin typeface="Calibri" panose="020F0502020204030204" pitchFamily="34" charset="0"/>
                <a:ea typeface="Verdana" pitchFamily="34" charset="0"/>
                <a:cs typeface="Calibri" panose="020F0502020204030204" pitchFamily="34" charset="0"/>
              </a:rPr>
              <a:t>Challenges</a:t>
            </a:r>
            <a:r>
              <a:rPr kumimoji="0" lang="en-US" sz="1440" b="1" i="0" u="none" strike="noStrike" kern="1200" cap="none" spc="0" normalizeH="0" baseline="0" noProof="0" dirty="0">
                <a:ln>
                  <a:noFill/>
                </a:ln>
                <a:solidFill>
                  <a:srgbClr val="004F6D">
                    <a:lumMod val="75000"/>
                  </a:srgbClr>
                </a:solidFill>
                <a:effectLst/>
                <a:uLnTx/>
                <a:uFillTx/>
                <a:latin typeface="Verdana" pitchFamily="34" charset="0"/>
                <a:ea typeface="Verdana" pitchFamily="34" charset="0"/>
              </a:rPr>
              <a:t>:</a:t>
            </a:r>
          </a:p>
          <a:p>
            <a:pPr marL="692018" marR="0" lvl="1" indent="-411480" algn="l" defTabSz="1097280" rtl="0" eaLnBrk="0" fontAlgn="base" latinLnBrk="0" hangingPunct="0">
              <a:lnSpc>
                <a:spcPct val="100000"/>
              </a:lnSpc>
              <a:spcBef>
                <a:spcPts val="0"/>
              </a:spcBef>
              <a:spcAft>
                <a:spcPts val="144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004F6D">
                    <a:lumMod val="75000"/>
                  </a:srgbClr>
                </a:solidFill>
                <a:effectLst/>
                <a:uLnTx/>
                <a:uFillTx/>
                <a:latin typeface="Verdana" pitchFamily="34" charset="0"/>
                <a:ea typeface="Verdana" pitchFamily="34" charset="0"/>
              </a:rPr>
              <a:t>Two months time is less to cover instruments installed in all the fields </a:t>
            </a:r>
          </a:p>
          <a:p>
            <a:pPr marL="411480" marR="0" lvl="0" indent="-411480" algn="l" defTabSz="1097280" rtl="0" eaLnBrk="0" fontAlgn="base" latinLnBrk="0" hangingPunct="0">
              <a:lnSpc>
                <a:spcPct val="100000"/>
              </a:lnSpc>
              <a:spcBef>
                <a:spcPts val="0"/>
              </a:spcBef>
              <a:spcAft>
                <a:spcPct val="0"/>
              </a:spcAft>
              <a:buClrTx/>
              <a:buSzTx/>
              <a:buFont typeface="Wingdings" panose="05000000000000000000" pitchFamily="2" charset="2"/>
              <a:buChar char="§"/>
              <a:tabLst/>
              <a:defRPr/>
            </a:pPr>
            <a:endParaRPr kumimoji="0" lang="en-US" sz="1440" b="0" i="0" u="none" strike="noStrike" kern="1200" cap="none" spc="0" normalizeH="0" baseline="0" noProof="0" dirty="0">
              <a:ln>
                <a:noFill/>
              </a:ln>
              <a:solidFill>
                <a:prstClr val="black"/>
              </a:solidFill>
              <a:effectLst/>
              <a:uLnTx/>
              <a:uFillTx/>
              <a:latin typeface="Verdana" pitchFamily="34" charset="0"/>
              <a:ea typeface="Verdana" pitchFamily="34" charset="0"/>
            </a:endParaRPr>
          </a:p>
        </p:txBody>
      </p:sp>
      <p:sp>
        <p:nvSpPr>
          <p:cNvPr id="14" name="TextBox 13">
            <a:extLst>
              <a:ext uri="{FF2B5EF4-FFF2-40B4-BE49-F238E27FC236}">
                <a16:creationId xmlns:a16="http://schemas.microsoft.com/office/drawing/2014/main" id="{4D9188A4-8698-4A3A-810E-47C6F5496194}"/>
              </a:ext>
            </a:extLst>
          </p:cNvPr>
          <p:cNvSpPr txBox="1"/>
          <p:nvPr/>
        </p:nvSpPr>
        <p:spPr>
          <a:xfrm>
            <a:off x="8914630" y="121192"/>
            <a:ext cx="3565433" cy="547376"/>
          </a:xfrm>
          <a:prstGeom prst="rect">
            <a:avLst/>
          </a:prstGeom>
        </p:spPr>
        <p:txBody>
          <a:bodyPr vert="horz" wrap="square" lIns="43200" tIns="64800" rIns="43200" bIns="64800" rtlCol="0" anchor="t">
            <a:noAutofit/>
          </a:body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04896"/>
                </a:solidFill>
                <a:effectLst/>
                <a:uLnTx/>
                <a:uFillTx/>
                <a:latin typeface="Verdana" pitchFamily="34" charset="0"/>
                <a:ea typeface="Verdana" pitchFamily="34" charset="0"/>
                <a:cs typeface="Verdana" pitchFamily="34" charset="0"/>
              </a:rPr>
              <a:t>Name : Divya Singh</a:t>
            </a:r>
          </a:p>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04896"/>
                </a:solidFill>
                <a:effectLst/>
                <a:uLnTx/>
                <a:uFillTx/>
                <a:latin typeface="Verdana" pitchFamily="34" charset="0"/>
                <a:ea typeface="Verdana" pitchFamily="34" charset="0"/>
                <a:cs typeface="Verdana" pitchFamily="34" charset="0"/>
              </a:rPr>
              <a:t>Institute: NIT Jalandhar</a:t>
            </a:r>
            <a:endParaRPr kumimoji="0" lang="en-US" sz="1600" b="0" i="0" u="none" strike="noStrike" kern="1200" cap="none" spc="0" normalizeH="0" baseline="0" noProof="0" dirty="0">
              <a:ln>
                <a:noFill/>
              </a:ln>
              <a:solidFill>
                <a:srgbClr val="004896"/>
              </a:solidFill>
              <a:effectLst/>
              <a:uLnTx/>
              <a:uFillTx/>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7900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A0D54E-A4F5-4537-AF65-77CF1D05DC5C}"/>
              </a:ext>
            </a:extLst>
          </p:cNvPr>
          <p:cNvSpPr>
            <a:spLocks noGrp="1"/>
          </p:cNvSpPr>
          <p:nvPr>
            <p:ph type="body" sz="quarter" idx="10"/>
          </p:nvPr>
        </p:nvSpPr>
        <p:spPr>
          <a:xfrm>
            <a:off x="405833" y="1026131"/>
            <a:ext cx="13818734" cy="1108869"/>
          </a:xfrm>
        </p:spPr>
        <p:txBody>
          <a:bodyPr/>
          <a:lstStyle/>
          <a:p>
            <a:r>
              <a:rPr lang="en-US" sz="2200" dirty="0"/>
              <a:t>A place in which an explosive atmosphere may occur in such quantities as to require special precautions to protect the health and safety of the workers and equipment concerned is considered to be hazardous area.</a:t>
            </a:r>
          </a:p>
          <a:p>
            <a:pPr marL="0" indent="0">
              <a:buNone/>
            </a:pPr>
            <a:endParaRPr lang="en-US" sz="2200" dirty="0"/>
          </a:p>
          <a:p>
            <a:endParaRPr lang="en-US" sz="1800" dirty="0"/>
          </a:p>
          <a:p>
            <a:endParaRPr lang="en-US" sz="1800" dirty="0"/>
          </a:p>
        </p:txBody>
      </p:sp>
      <p:sp>
        <p:nvSpPr>
          <p:cNvPr id="3" name="Title 2">
            <a:extLst>
              <a:ext uri="{FF2B5EF4-FFF2-40B4-BE49-F238E27FC236}">
                <a16:creationId xmlns:a16="http://schemas.microsoft.com/office/drawing/2014/main" id="{108225B8-CB3E-4334-ACA6-FB85705A8DF4}"/>
              </a:ext>
            </a:extLst>
          </p:cNvPr>
          <p:cNvSpPr>
            <a:spLocks noGrp="1"/>
          </p:cNvSpPr>
          <p:nvPr>
            <p:ph type="title"/>
          </p:nvPr>
        </p:nvSpPr>
        <p:spPr>
          <a:xfrm>
            <a:off x="1752600" y="297259"/>
            <a:ext cx="10210800" cy="556419"/>
          </a:xfrm>
          <a:ln w="12700"/>
        </p:spPr>
        <p:style>
          <a:lnRef idx="1">
            <a:schemeClr val="accent4"/>
          </a:lnRef>
          <a:fillRef idx="2">
            <a:schemeClr val="accent4"/>
          </a:fillRef>
          <a:effectRef idx="1">
            <a:schemeClr val="accent4"/>
          </a:effectRef>
          <a:fontRef idx="minor">
            <a:schemeClr val="dk1"/>
          </a:fontRef>
        </p:style>
        <p:txBody>
          <a:bodyPr/>
          <a:lstStyle/>
          <a:p>
            <a:pPr algn="ctr"/>
            <a:r>
              <a:rPr lang="en-US" dirty="0">
                <a:ln>
                  <a:solidFill>
                    <a:schemeClr val="accent1"/>
                  </a:solidFill>
                </a:ln>
              </a:rPr>
              <a:t>What is Hazardous Area </a:t>
            </a:r>
          </a:p>
        </p:txBody>
      </p:sp>
      <p:sp>
        <p:nvSpPr>
          <p:cNvPr id="4" name="Slide Number Placeholder 3">
            <a:extLst>
              <a:ext uri="{FF2B5EF4-FFF2-40B4-BE49-F238E27FC236}">
                <a16:creationId xmlns:a16="http://schemas.microsoft.com/office/drawing/2014/main" id="{3EEB0008-21F5-443E-881A-475E1768130E}"/>
              </a:ext>
            </a:extLst>
          </p:cNvPr>
          <p:cNvSpPr>
            <a:spLocks noGrp="1"/>
          </p:cNvSpPr>
          <p:nvPr>
            <p:ph type="sldNum" sz="quarter" idx="4"/>
          </p:nvPr>
        </p:nvSpPr>
        <p:spPr/>
        <p:txBody>
          <a:bodyPr/>
          <a:lstStyle/>
          <a:p>
            <a:fld id="{1026EF06-F700-4B30-889B-F369E0E87270}" type="slidenum">
              <a:rPr lang="en-US" smtClean="0"/>
              <a:t>5</a:t>
            </a:fld>
            <a:endParaRPr lang="en-US"/>
          </a:p>
        </p:txBody>
      </p:sp>
      <p:sp>
        <p:nvSpPr>
          <p:cNvPr id="5" name="AutoShape 2" descr="Hazardous Area Classification THE INSTRUMENT GURU">
            <a:extLst>
              <a:ext uri="{FF2B5EF4-FFF2-40B4-BE49-F238E27FC236}">
                <a16:creationId xmlns:a16="http://schemas.microsoft.com/office/drawing/2014/main" id="{6BDDFF81-D2F0-41D5-8689-9542E8671911}"/>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azardous Area Classification THE INSTRUMENT GURU">
            <a:extLst>
              <a:ext uri="{FF2B5EF4-FFF2-40B4-BE49-F238E27FC236}">
                <a16:creationId xmlns:a16="http://schemas.microsoft.com/office/drawing/2014/main" id="{FE9B52FE-BF21-4E88-823F-15E65145A3CF}"/>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exagon explosion">
            <a:extLst>
              <a:ext uri="{FF2B5EF4-FFF2-40B4-BE49-F238E27FC236}">
                <a16:creationId xmlns:a16="http://schemas.microsoft.com/office/drawing/2014/main" id="{5CED2D20-ECB4-488B-9CD7-FDFA0990F4E8}"/>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Diagram 5">
            <a:extLst>
              <a:ext uri="{FF2B5EF4-FFF2-40B4-BE49-F238E27FC236}">
                <a16:creationId xmlns:a16="http://schemas.microsoft.com/office/drawing/2014/main" id="{F4C88BBB-B8F0-4E79-BAD9-68C51CB180FC}"/>
              </a:ext>
            </a:extLst>
          </p:cNvPr>
          <p:cNvGraphicFramePr/>
          <p:nvPr>
            <p:extLst>
              <p:ext uri="{D42A27DB-BD31-4B8C-83A1-F6EECF244321}">
                <p14:modId xmlns:p14="http://schemas.microsoft.com/office/powerpoint/2010/main" val="4142862465"/>
              </p:ext>
            </p:extLst>
          </p:nvPr>
        </p:nvGraphicFramePr>
        <p:xfrm>
          <a:off x="405833" y="1828800"/>
          <a:ext cx="6909367"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European Food Information Council (EUFIC) on Twitter: &quot;Hazard and risk are  often used interchangeably but there is an important difference between  their meanings. #Hazard ⚠ is the potential to cause harm, #risk">
            <a:extLst>
              <a:ext uri="{FF2B5EF4-FFF2-40B4-BE49-F238E27FC236}">
                <a16:creationId xmlns:a16="http://schemas.microsoft.com/office/drawing/2014/main" id="{728F1F7C-AB9A-4EF5-BB79-F6A47EDD1AF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963" t="18507" r="3333"/>
          <a:stretch/>
        </p:blipFill>
        <p:spPr bwMode="auto">
          <a:xfrm>
            <a:off x="10439400" y="3267802"/>
            <a:ext cx="3886200" cy="4428398"/>
          </a:xfrm>
          <a:prstGeom prst="rect">
            <a:avLst/>
          </a:prstGeom>
          <a:noFill/>
          <a:ln>
            <a:solidFill>
              <a:srgbClr val="0E3E76"/>
            </a:solidFill>
          </a:ln>
          <a:extLst>
            <a:ext uri="{909E8E84-426E-40DD-AFC4-6F175D3DCCD1}">
              <a14:hiddenFill xmlns:a14="http://schemas.microsoft.com/office/drawing/2010/main">
                <a:solidFill>
                  <a:srgbClr val="FFFFFF"/>
                </a:solidFill>
              </a14:hiddenFill>
            </a:ext>
          </a:extLst>
        </p:spPr>
      </p:pic>
      <p:pic>
        <p:nvPicPr>
          <p:cNvPr id="1028" name="Picture 4" descr="European Food Information Council (EUFIC) on Twitter: &quot;Hazard and risk are  often used interchangeably but there is an important difference between  their meanings. #Hazard ⚠ is the potential to cause harm, #risk">
            <a:extLst>
              <a:ext uri="{FF2B5EF4-FFF2-40B4-BE49-F238E27FC236}">
                <a16:creationId xmlns:a16="http://schemas.microsoft.com/office/drawing/2014/main" id="{B04F5321-3A6F-4634-829A-9CEFE62896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34" t="19923" r="70223" b="9634"/>
          <a:stretch/>
        </p:blipFill>
        <p:spPr bwMode="auto">
          <a:xfrm>
            <a:off x="7620000" y="3267802"/>
            <a:ext cx="2720181" cy="4428398"/>
          </a:xfrm>
          <a:prstGeom prst="rect">
            <a:avLst/>
          </a:prstGeom>
          <a:noFill/>
          <a:ln>
            <a:solidFill>
              <a:srgbClr val="00438C"/>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8827A52-2956-4D5B-84A2-6F3B99A89374}"/>
              </a:ext>
            </a:extLst>
          </p:cNvPr>
          <p:cNvSpPr/>
          <p:nvPr/>
        </p:nvSpPr>
        <p:spPr>
          <a:xfrm>
            <a:off x="7620000" y="1845788"/>
            <a:ext cx="6604567" cy="553998"/>
          </a:xfrm>
          <a:prstGeom prst="rect">
            <a:avLst/>
          </a:prstGeom>
        </p:spPr>
        <p:style>
          <a:lnRef idx="1">
            <a:schemeClr val="accent3"/>
          </a:lnRef>
          <a:fillRef idx="2">
            <a:schemeClr val="accent3"/>
          </a:fillRef>
          <a:effectRef idx="1">
            <a:schemeClr val="accent3"/>
          </a:effectRef>
          <a:fontRef idx="minor">
            <a:schemeClr val="dk1"/>
          </a:fontRef>
        </p:style>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000" b="1" dirty="0">
                <a:ln/>
                <a:solidFill>
                  <a:schemeClr val="accent4"/>
                </a:solidFill>
                <a:effectLst>
                  <a:outerShdw blurRad="38100" dist="38100" dir="2700000" algn="tl">
                    <a:srgbClr val="000000">
                      <a:alpha val="43137"/>
                    </a:srgbClr>
                  </a:outerShdw>
                </a:effectLst>
              </a:rPr>
              <a:t>HAZARD  vs  RISK</a:t>
            </a:r>
          </a:p>
        </p:txBody>
      </p:sp>
      <p:sp>
        <p:nvSpPr>
          <p:cNvPr id="15" name="Rectangle 14">
            <a:extLst>
              <a:ext uri="{FF2B5EF4-FFF2-40B4-BE49-F238E27FC236}">
                <a16:creationId xmlns:a16="http://schemas.microsoft.com/office/drawing/2014/main" id="{7FD89AB4-382E-4E62-85F8-9D2A0735C8C4}"/>
              </a:ext>
            </a:extLst>
          </p:cNvPr>
          <p:cNvSpPr/>
          <p:nvPr/>
        </p:nvSpPr>
        <p:spPr>
          <a:xfrm>
            <a:off x="8264720" y="2708435"/>
            <a:ext cx="1260280" cy="492443"/>
          </a:xfrm>
          <a:prstGeom prst="rect">
            <a:avLst/>
          </a:prstGeom>
        </p:spPr>
        <p:style>
          <a:lnRef idx="2">
            <a:schemeClr val="accent3"/>
          </a:lnRef>
          <a:fillRef idx="1">
            <a:schemeClr val="lt1"/>
          </a:fillRef>
          <a:effectRef idx="0">
            <a:schemeClr val="accent3"/>
          </a:effectRef>
          <a:fontRef idx="minor">
            <a:schemeClr val="dk1"/>
          </a:fontRef>
        </p:style>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600" b="1" dirty="0">
                <a:ln/>
                <a:solidFill>
                  <a:schemeClr val="accent3"/>
                </a:solidFill>
              </a:rPr>
              <a:t>Hazard</a:t>
            </a:r>
          </a:p>
        </p:txBody>
      </p:sp>
      <p:sp>
        <p:nvSpPr>
          <p:cNvPr id="19" name="Rectangle 18">
            <a:extLst>
              <a:ext uri="{FF2B5EF4-FFF2-40B4-BE49-F238E27FC236}">
                <a16:creationId xmlns:a16="http://schemas.microsoft.com/office/drawing/2014/main" id="{88A6D67E-F64A-4D4C-9174-BFF4C18AE7B5}"/>
              </a:ext>
            </a:extLst>
          </p:cNvPr>
          <p:cNvSpPr/>
          <p:nvPr/>
        </p:nvSpPr>
        <p:spPr>
          <a:xfrm>
            <a:off x="11752360" y="2708434"/>
            <a:ext cx="1260280" cy="492443"/>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600" b="1" dirty="0">
                <a:ln/>
                <a:solidFill>
                  <a:schemeClr val="accent3"/>
                </a:solidFill>
              </a:rPr>
              <a:t>Risk</a:t>
            </a:r>
          </a:p>
        </p:txBody>
      </p:sp>
    </p:spTree>
    <p:extLst>
      <p:ext uri="{BB962C8B-B14F-4D97-AF65-F5344CB8AC3E}">
        <p14:creationId xmlns:p14="http://schemas.microsoft.com/office/powerpoint/2010/main" val="1458160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479381-29D0-447F-AA87-1255B38109C4}"/>
              </a:ext>
            </a:extLst>
          </p:cNvPr>
          <p:cNvSpPr>
            <a:spLocks noGrp="1"/>
          </p:cNvSpPr>
          <p:nvPr>
            <p:ph type="sldNum" sz="quarter" idx="4"/>
          </p:nvPr>
        </p:nvSpPr>
        <p:spPr/>
        <p:txBody>
          <a:bodyPr/>
          <a:lstStyle/>
          <a:p>
            <a:fld id="{1026EF06-F700-4B30-889B-F369E0E87270}" type="slidenum">
              <a:rPr lang="en-US" smtClean="0"/>
              <a:t>6</a:t>
            </a:fld>
            <a:endParaRPr lang="en-US"/>
          </a:p>
        </p:txBody>
      </p:sp>
      <p:sp>
        <p:nvSpPr>
          <p:cNvPr id="6" name="Title 2">
            <a:extLst>
              <a:ext uri="{FF2B5EF4-FFF2-40B4-BE49-F238E27FC236}">
                <a16:creationId xmlns:a16="http://schemas.microsoft.com/office/drawing/2014/main" id="{664CE5DD-4EA0-46A1-BBF6-BB7FA5035ACD}"/>
              </a:ext>
            </a:extLst>
          </p:cNvPr>
          <p:cNvSpPr txBox="1">
            <a:spLocks/>
          </p:cNvSpPr>
          <p:nvPr/>
        </p:nvSpPr>
        <p:spPr bwMode="auto">
          <a:xfrm>
            <a:off x="1905000" y="163512"/>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Hazardous Area classification requirement </a:t>
            </a:r>
          </a:p>
        </p:txBody>
      </p:sp>
      <p:graphicFrame>
        <p:nvGraphicFramePr>
          <p:cNvPr id="8" name="Diagram 7">
            <a:extLst>
              <a:ext uri="{FF2B5EF4-FFF2-40B4-BE49-F238E27FC236}">
                <a16:creationId xmlns:a16="http://schemas.microsoft.com/office/drawing/2014/main" id="{1C97443C-4528-4E94-8EC9-9538FD6885D4}"/>
              </a:ext>
            </a:extLst>
          </p:cNvPr>
          <p:cNvGraphicFramePr/>
          <p:nvPr>
            <p:extLst>
              <p:ext uri="{D42A27DB-BD31-4B8C-83A1-F6EECF244321}">
                <p14:modId xmlns:p14="http://schemas.microsoft.com/office/powerpoint/2010/main" val="602194422"/>
              </p:ext>
            </p:extLst>
          </p:nvPr>
        </p:nvGraphicFramePr>
        <p:xfrm>
          <a:off x="228600" y="1125538"/>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9E6A938E-858B-4FA0-B899-CAA0A87FC28E}"/>
              </a:ext>
            </a:extLst>
          </p:cNvPr>
          <p:cNvSpPr txBox="1"/>
          <p:nvPr/>
        </p:nvSpPr>
        <p:spPr>
          <a:xfrm>
            <a:off x="10134600" y="1295400"/>
            <a:ext cx="4297362" cy="61247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l"/>
            <a:r>
              <a:rPr lang="en-US" sz="2200" dirty="0"/>
              <a:t>The main advantage of Hazardous area classification are –</a:t>
            </a:r>
          </a:p>
          <a:p>
            <a:pPr algn="l"/>
            <a:endParaRPr lang="en-US" sz="2200" dirty="0"/>
          </a:p>
          <a:p>
            <a:pPr marL="966338" lvl="1" indent="-342900" algn="l">
              <a:buFont typeface="Wingdings" panose="05000000000000000000" pitchFamily="2" charset="2"/>
              <a:buChar char="Ø"/>
            </a:pPr>
            <a:r>
              <a:rPr lang="en-US" sz="2200" dirty="0"/>
              <a:t>Selection of proper instrument capable to sustain in hazardous area</a:t>
            </a:r>
          </a:p>
          <a:p>
            <a:pPr marL="966338" lvl="1" indent="-342900" algn="l">
              <a:buFont typeface="Wingdings" panose="05000000000000000000" pitchFamily="2" charset="2"/>
              <a:buChar char="Ø"/>
            </a:pPr>
            <a:r>
              <a:rPr lang="en-US" sz="2200" dirty="0"/>
              <a:t>To reduce overall installation risk</a:t>
            </a:r>
          </a:p>
          <a:p>
            <a:pPr marL="966338" lvl="1" indent="-342900" algn="l">
              <a:buFont typeface="Wingdings" panose="05000000000000000000" pitchFamily="2" charset="2"/>
              <a:buChar char="Ø"/>
            </a:pPr>
            <a:r>
              <a:rPr lang="en-US" sz="2200" dirty="0"/>
              <a:t>To provide safe working environment</a:t>
            </a:r>
          </a:p>
          <a:p>
            <a:pPr marL="966338" lvl="1" indent="-342900" algn="l">
              <a:buFont typeface="Wingdings" panose="05000000000000000000" pitchFamily="2" charset="2"/>
              <a:buChar char="Ø"/>
            </a:pPr>
            <a:r>
              <a:rPr lang="en-US" sz="2200" dirty="0"/>
              <a:t>To provide required safety and mitigation method</a:t>
            </a:r>
          </a:p>
          <a:p>
            <a:pPr marL="966338" lvl="1" indent="-342900" algn="l">
              <a:buFont typeface="Wingdings" panose="05000000000000000000" pitchFamily="2" charset="2"/>
              <a:buChar char="Ø"/>
            </a:pPr>
            <a:r>
              <a:rPr lang="en-US" sz="2200" dirty="0"/>
              <a:t>To develop standard operating procedure</a:t>
            </a:r>
          </a:p>
          <a:p>
            <a:pPr algn="l"/>
            <a:endParaRPr lang="en-US" dirty="0"/>
          </a:p>
        </p:txBody>
      </p:sp>
    </p:spTree>
    <p:extLst>
      <p:ext uri="{BB962C8B-B14F-4D97-AF65-F5344CB8AC3E}">
        <p14:creationId xmlns:p14="http://schemas.microsoft.com/office/powerpoint/2010/main" val="2224045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2604D1-E0C4-4711-9C32-91D1E551717E}"/>
              </a:ext>
            </a:extLst>
          </p:cNvPr>
          <p:cNvSpPr>
            <a:spLocks noGrp="1"/>
          </p:cNvSpPr>
          <p:nvPr>
            <p:ph type="sldNum" sz="quarter" idx="4"/>
          </p:nvPr>
        </p:nvSpPr>
        <p:spPr/>
        <p:txBody>
          <a:bodyPr/>
          <a:lstStyle/>
          <a:p>
            <a:fld id="{1026EF06-F700-4B30-889B-F369E0E87270}" type="slidenum">
              <a:rPr lang="en-US" smtClean="0"/>
              <a:t>7</a:t>
            </a:fld>
            <a:endParaRPr lang="en-US"/>
          </a:p>
        </p:txBody>
      </p:sp>
      <p:graphicFrame>
        <p:nvGraphicFramePr>
          <p:cNvPr id="6" name="Diagram 5">
            <a:extLst>
              <a:ext uri="{FF2B5EF4-FFF2-40B4-BE49-F238E27FC236}">
                <a16:creationId xmlns:a16="http://schemas.microsoft.com/office/drawing/2014/main" id="{31F2C9EF-C2D3-4EE5-A034-B57833188CF3}"/>
              </a:ext>
            </a:extLst>
          </p:cNvPr>
          <p:cNvGraphicFramePr/>
          <p:nvPr>
            <p:extLst>
              <p:ext uri="{D42A27DB-BD31-4B8C-83A1-F6EECF244321}">
                <p14:modId xmlns:p14="http://schemas.microsoft.com/office/powerpoint/2010/main" val="2295244880"/>
              </p:ext>
            </p:extLst>
          </p:nvPr>
        </p:nvGraphicFramePr>
        <p:xfrm>
          <a:off x="228599" y="1143000"/>
          <a:ext cx="14401801" cy="7291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1">
            <a:extLst>
              <a:ext uri="{FF2B5EF4-FFF2-40B4-BE49-F238E27FC236}">
                <a16:creationId xmlns:a16="http://schemas.microsoft.com/office/drawing/2014/main" id="{38F1839F-2E57-4BCF-B4F6-3ED98B8031B7}"/>
              </a:ext>
            </a:extLst>
          </p:cNvPr>
          <p:cNvSpPr>
            <a:spLocks noGrp="1"/>
          </p:cNvSpPr>
          <p:nvPr>
            <p:ph type="body" sz="quarter" idx="10"/>
          </p:nvPr>
        </p:nvSpPr>
        <p:spPr>
          <a:xfrm>
            <a:off x="1143000" y="838200"/>
            <a:ext cx="11928548" cy="773112"/>
          </a:xfrm>
        </p:spPr>
        <p:style>
          <a:lnRef idx="2">
            <a:schemeClr val="accent5"/>
          </a:lnRef>
          <a:fillRef idx="1">
            <a:schemeClr val="lt1"/>
          </a:fillRef>
          <a:effectRef idx="0">
            <a:schemeClr val="accent5"/>
          </a:effectRef>
          <a:fontRef idx="minor">
            <a:schemeClr val="dk1"/>
          </a:fontRef>
        </p:style>
        <p:txBody>
          <a:bodyPr/>
          <a:lstStyle/>
          <a:p>
            <a:pPr marL="0" indent="0" algn="ctr">
              <a:buNone/>
            </a:pPr>
            <a:r>
              <a:rPr lang="en-US" sz="2200" dirty="0"/>
              <a:t> For the Hazardous Area Classification, several standards, rules and regulations are followed. These standards are applied all over the world by approval agencies such as :</a:t>
            </a:r>
          </a:p>
          <a:p>
            <a:pPr marL="0" indent="0" algn="ctr">
              <a:buNone/>
            </a:pPr>
            <a:endParaRPr lang="en-US" dirty="0"/>
          </a:p>
        </p:txBody>
      </p:sp>
      <p:sp>
        <p:nvSpPr>
          <p:cNvPr id="8" name="Title 2">
            <a:extLst>
              <a:ext uri="{FF2B5EF4-FFF2-40B4-BE49-F238E27FC236}">
                <a16:creationId xmlns:a16="http://schemas.microsoft.com/office/drawing/2014/main" id="{035A611A-6888-4906-8B6A-51A0CA38215C}"/>
              </a:ext>
            </a:extLst>
          </p:cNvPr>
          <p:cNvSpPr txBox="1">
            <a:spLocks/>
          </p:cNvSpPr>
          <p:nvPr/>
        </p:nvSpPr>
        <p:spPr bwMode="auto">
          <a:xfrm>
            <a:off x="1893233" y="129381"/>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Approved Standards </a:t>
            </a:r>
          </a:p>
        </p:txBody>
      </p:sp>
    </p:spTree>
    <p:extLst>
      <p:ext uri="{BB962C8B-B14F-4D97-AF65-F5344CB8AC3E}">
        <p14:creationId xmlns:p14="http://schemas.microsoft.com/office/powerpoint/2010/main" val="892577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6C39F0-FBB4-4872-B3BA-618AFB230298}"/>
              </a:ext>
            </a:extLst>
          </p:cNvPr>
          <p:cNvSpPr>
            <a:spLocks noGrp="1"/>
          </p:cNvSpPr>
          <p:nvPr>
            <p:ph type="body" sz="quarter" idx="10"/>
          </p:nvPr>
        </p:nvSpPr>
        <p:spPr>
          <a:xfrm>
            <a:off x="1350926" y="824205"/>
            <a:ext cx="11928548" cy="1699420"/>
          </a:xfrm>
        </p:spPr>
        <p:style>
          <a:lnRef idx="2">
            <a:schemeClr val="accent5"/>
          </a:lnRef>
          <a:fillRef idx="1">
            <a:schemeClr val="lt1"/>
          </a:fillRef>
          <a:effectRef idx="0">
            <a:schemeClr val="accent5"/>
          </a:effectRef>
          <a:fontRef idx="minor">
            <a:schemeClr val="dk1"/>
          </a:fontRef>
        </p:style>
        <p:txBody>
          <a:bodyPr/>
          <a:lstStyle/>
          <a:p>
            <a:r>
              <a:rPr lang="en-US" sz="1900" dirty="0"/>
              <a:t>In our Industry we refer to </a:t>
            </a:r>
            <a:r>
              <a:rPr lang="en-US" sz="1900" b="1" u="sng" dirty="0"/>
              <a:t>ATEX and IEC Standards</a:t>
            </a:r>
            <a:r>
              <a:rPr lang="en-US" sz="1900" dirty="0"/>
              <a:t>.</a:t>
            </a:r>
          </a:p>
          <a:p>
            <a:r>
              <a:rPr lang="en-US" sz="1900" dirty="0"/>
              <a:t>Outside of North America, ATEX (</a:t>
            </a:r>
            <a:r>
              <a:rPr lang="en-US" sz="1900" dirty="0" err="1"/>
              <a:t>Appareils</a:t>
            </a:r>
            <a:r>
              <a:rPr lang="en-US" sz="1900" dirty="0"/>
              <a:t> </a:t>
            </a:r>
            <a:r>
              <a:rPr lang="en-US" sz="1900" dirty="0" err="1"/>
              <a:t>destinés</a:t>
            </a:r>
            <a:r>
              <a:rPr lang="en-US" sz="1900" dirty="0"/>
              <a:t> à </a:t>
            </a:r>
            <a:r>
              <a:rPr lang="en-US" sz="1900" dirty="0" err="1"/>
              <a:t>être</a:t>
            </a:r>
            <a:r>
              <a:rPr lang="en-US" sz="1900" dirty="0"/>
              <a:t> </a:t>
            </a:r>
            <a:r>
              <a:rPr lang="en-US" sz="1900" dirty="0" err="1"/>
              <a:t>utilisés</a:t>
            </a:r>
            <a:r>
              <a:rPr lang="en-US" sz="1900" dirty="0"/>
              <a:t> </a:t>
            </a:r>
            <a:r>
              <a:rPr lang="en-US" sz="1900" dirty="0" err="1"/>
              <a:t>en</a:t>
            </a:r>
            <a:r>
              <a:rPr lang="en-US" sz="1900" dirty="0"/>
              <a:t> </a:t>
            </a:r>
            <a:r>
              <a:rPr lang="en-US" sz="1900" dirty="0" err="1"/>
              <a:t>ATmosphères</a:t>
            </a:r>
            <a:r>
              <a:rPr lang="en-US" sz="1900" dirty="0"/>
              <a:t> </a:t>
            </a:r>
            <a:r>
              <a:rPr lang="en-US" sz="1900" dirty="0" err="1"/>
              <a:t>EXplosives</a:t>
            </a:r>
            <a:r>
              <a:rPr lang="en-US" sz="1900" dirty="0"/>
              <a:t>) and IEC (International Electrotechnical Commission) provide standards that are recognized internationally.</a:t>
            </a:r>
          </a:p>
          <a:p>
            <a:r>
              <a:rPr lang="en-US" sz="1900" dirty="0"/>
              <a:t>The major reasons for choosing a product certified through one organization over another are the location of the facility and the requirements of the local regulations.</a:t>
            </a:r>
          </a:p>
          <a:p>
            <a:pPr marL="0" indent="0">
              <a:buNone/>
            </a:pPr>
            <a:endParaRPr lang="en-US" sz="1600" dirty="0"/>
          </a:p>
          <a:p>
            <a:pPr marL="0" indent="0">
              <a:buNone/>
            </a:pPr>
            <a:endParaRPr lang="en-US" dirty="0"/>
          </a:p>
        </p:txBody>
      </p:sp>
      <p:sp>
        <p:nvSpPr>
          <p:cNvPr id="4" name="Slide Number Placeholder 3">
            <a:extLst>
              <a:ext uri="{FF2B5EF4-FFF2-40B4-BE49-F238E27FC236}">
                <a16:creationId xmlns:a16="http://schemas.microsoft.com/office/drawing/2014/main" id="{4FA259E1-4F07-46F8-AF39-CB4A87F33596}"/>
              </a:ext>
            </a:extLst>
          </p:cNvPr>
          <p:cNvSpPr>
            <a:spLocks noGrp="1"/>
          </p:cNvSpPr>
          <p:nvPr>
            <p:ph type="sldNum" sz="quarter" idx="4"/>
          </p:nvPr>
        </p:nvSpPr>
        <p:spPr/>
        <p:txBody>
          <a:bodyPr/>
          <a:lstStyle/>
          <a:p>
            <a:fld id="{1026EF06-F700-4B30-889B-F369E0E87270}" type="slidenum">
              <a:rPr lang="en-US" smtClean="0"/>
              <a:t>8</a:t>
            </a:fld>
            <a:endParaRPr lang="en-US"/>
          </a:p>
        </p:txBody>
      </p:sp>
      <p:sp>
        <p:nvSpPr>
          <p:cNvPr id="6" name="Title 2">
            <a:extLst>
              <a:ext uri="{FF2B5EF4-FFF2-40B4-BE49-F238E27FC236}">
                <a16:creationId xmlns:a16="http://schemas.microsoft.com/office/drawing/2014/main" id="{82011A73-7C46-4605-9869-D3CC6FA7EC7D}"/>
              </a:ext>
            </a:extLst>
          </p:cNvPr>
          <p:cNvSpPr txBox="1">
            <a:spLocks/>
          </p:cNvSpPr>
          <p:nvPr/>
        </p:nvSpPr>
        <p:spPr bwMode="auto">
          <a:xfrm>
            <a:off x="1893233" y="129381"/>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Approved Standards </a:t>
            </a:r>
          </a:p>
        </p:txBody>
      </p:sp>
      <p:pic>
        <p:nvPicPr>
          <p:cNvPr id="5122" name="Picture 2" descr="https://www.michael-smith-engineers.co.uk/mse/uploads/UsefulInfo/ATEX/atex-1.JPG">
            <a:extLst>
              <a:ext uri="{FF2B5EF4-FFF2-40B4-BE49-F238E27FC236}">
                <a16:creationId xmlns:a16="http://schemas.microsoft.com/office/drawing/2014/main" id="{223AE0D4-8F3C-40BC-8C01-AC0665590F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5" t="3171" r="2468" b="2808"/>
          <a:stretch/>
        </p:blipFill>
        <p:spPr bwMode="auto">
          <a:xfrm>
            <a:off x="76200" y="2662030"/>
            <a:ext cx="7772401" cy="53347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AF6522C-ED82-4940-94DF-0CC284C893ED}"/>
              </a:ext>
            </a:extLst>
          </p:cNvPr>
          <p:cNvPicPr>
            <a:picLocks noChangeAspect="1"/>
          </p:cNvPicPr>
          <p:nvPr/>
        </p:nvPicPr>
        <p:blipFill rotWithShape="1">
          <a:blip r:embed="rId3"/>
          <a:srcRect l="2721" r="1889"/>
          <a:stretch/>
        </p:blipFill>
        <p:spPr>
          <a:xfrm>
            <a:off x="7924801" y="2662030"/>
            <a:ext cx="6553199" cy="5334744"/>
          </a:xfrm>
          <a:prstGeom prst="rect">
            <a:avLst/>
          </a:prstGeom>
        </p:spPr>
      </p:pic>
    </p:spTree>
    <p:extLst>
      <p:ext uri="{BB962C8B-B14F-4D97-AF65-F5344CB8AC3E}">
        <p14:creationId xmlns:p14="http://schemas.microsoft.com/office/powerpoint/2010/main" val="148072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C18CD0-18B9-420F-92B6-2DEFD15FFEEA}"/>
              </a:ext>
            </a:extLst>
          </p:cNvPr>
          <p:cNvSpPr>
            <a:spLocks noGrp="1"/>
          </p:cNvSpPr>
          <p:nvPr>
            <p:ph type="sldNum" sz="quarter" idx="4"/>
          </p:nvPr>
        </p:nvSpPr>
        <p:spPr/>
        <p:txBody>
          <a:bodyPr/>
          <a:lstStyle/>
          <a:p>
            <a:fld id="{1026EF06-F700-4B30-889B-F369E0E87270}" type="slidenum">
              <a:rPr lang="en-US" smtClean="0"/>
              <a:t>9</a:t>
            </a:fld>
            <a:endParaRPr lang="en-US"/>
          </a:p>
        </p:txBody>
      </p:sp>
      <p:graphicFrame>
        <p:nvGraphicFramePr>
          <p:cNvPr id="5" name="Diagram 4">
            <a:extLst>
              <a:ext uri="{FF2B5EF4-FFF2-40B4-BE49-F238E27FC236}">
                <a16:creationId xmlns:a16="http://schemas.microsoft.com/office/drawing/2014/main" id="{48664A14-4573-4706-92A1-EDBEEC40D595}"/>
              </a:ext>
            </a:extLst>
          </p:cNvPr>
          <p:cNvGraphicFramePr/>
          <p:nvPr>
            <p:extLst>
              <p:ext uri="{D42A27DB-BD31-4B8C-83A1-F6EECF244321}">
                <p14:modId xmlns:p14="http://schemas.microsoft.com/office/powerpoint/2010/main" val="2335298377"/>
              </p:ext>
            </p:extLst>
          </p:nvPr>
        </p:nvGraphicFramePr>
        <p:xfrm>
          <a:off x="1276349" y="990600"/>
          <a:ext cx="12515851" cy="7631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2">
            <a:extLst>
              <a:ext uri="{FF2B5EF4-FFF2-40B4-BE49-F238E27FC236}">
                <a16:creationId xmlns:a16="http://schemas.microsoft.com/office/drawing/2014/main" id="{45F2DB66-7DC3-4985-9BB3-831926F3D300}"/>
              </a:ext>
            </a:extLst>
          </p:cNvPr>
          <p:cNvSpPr txBox="1">
            <a:spLocks/>
          </p:cNvSpPr>
          <p:nvPr/>
        </p:nvSpPr>
        <p:spPr bwMode="auto">
          <a:xfrm>
            <a:off x="1600200" y="163512"/>
            <a:ext cx="10210800" cy="556419"/>
          </a:xfrm>
          <a:prstGeom prst="rect">
            <a:avLst/>
          </a:prstGeom>
          <a:ln w="12700" cap="flat" cmpd="sng" algn="ctr">
            <a:solidFill>
              <a:schemeClr val="accent4">
                <a:shade val="95000"/>
                <a:satMod val="105000"/>
              </a:schemeClr>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800" b="1">
                <a:solidFill>
                  <a:schemeClr val="dk1"/>
                </a:solidFill>
                <a:latin typeface="+mn-lt"/>
                <a:ea typeface="+mn-ea"/>
                <a:cs typeface="+mn-cs"/>
              </a:defRPr>
            </a:lvl1pPr>
            <a:lvl2pPr algn="l" rtl="0" eaLnBrk="1" fontAlgn="base" hangingPunct="1">
              <a:spcBef>
                <a:spcPct val="0"/>
              </a:spcBef>
              <a:spcAft>
                <a:spcPct val="0"/>
              </a:spcAft>
              <a:defRPr sz="3500" b="1">
                <a:solidFill>
                  <a:schemeClr val="dk1"/>
                </a:solidFill>
                <a:latin typeface="+mn-lt"/>
                <a:ea typeface="+mn-ea"/>
                <a:cs typeface="+mn-cs"/>
              </a:defRPr>
            </a:lvl2pPr>
            <a:lvl3pPr algn="l" rtl="0" eaLnBrk="1" fontAlgn="base" hangingPunct="1">
              <a:spcBef>
                <a:spcPct val="0"/>
              </a:spcBef>
              <a:spcAft>
                <a:spcPct val="0"/>
              </a:spcAft>
              <a:defRPr sz="3500" b="1">
                <a:solidFill>
                  <a:schemeClr val="dk1"/>
                </a:solidFill>
                <a:latin typeface="+mn-lt"/>
                <a:ea typeface="+mn-ea"/>
                <a:cs typeface="+mn-cs"/>
              </a:defRPr>
            </a:lvl3pPr>
            <a:lvl4pPr algn="l" rtl="0" eaLnBrk="1" fontAlgn="base" hangingPunct="1">
              <a:spcBef>
                <a:spcPct val="0"/>
              </a:spcBef>
              <a:spcAft>
                <a:spcPct val="0"/>
              </a:spcAft>
              <a:defRPr sz="3500" b="1">
                <a:solidFill>
                  <a:schemeClr val="dk1"/>
                </a:solidFill>
                <a:latin typeface="+mn-lt"/>
                <a:ea typeface="+mn-ea"/>
                <a:cs typeface="+mn-cs"/>
              </a:defRPr>
            </a:lvl4pPr>
            <a:lvl5pPr algn="l" rtl="0" eaLnBrk="1" fontAlgn="base" hangingPunct="1">
              <a:spcBef>
                <a:spcPct val="0"/>
              </a:spcBef>
              <a:spcAft>
                <a:spcPct val="0"/>
              </a:spcAft>
              <a:defRPr sz="3500" b="1">
                <a:solidFill>
                  <a:schemeClr val="dk1"/>
                </a:solidFill>
                <a:latin typeface="+mn-lt"/>
                <a:ea typeface="+mn-ea"/>
                <a:cs typeface="+mn-cs"/>
              </a:defRPr>
            </a:lvl5pPr>
            <a:lvl6pPr marL="623438" algn="l" rtl="0" eaLnBrk="1" fontAlgn="base" hangingPunct="1">
              <a:spcBef>
                <a:spcPct val="0"/>
              </a:spcBef>
              <a:spcAft>
                <a:spcPct val="0"/>
              </a:spcAft>
              <a:defRPr sz="3500" b="1">
                <a:solidFill>
                  <a:schemeClr val="dk1"/>
                </a:solidFill>
                <a:latin typeface="+mn-lt"/>
                <a:ea typeface="+mn-ea"/>
                <a:cs typeface="+mn-cs"/>
              </a:defRPr>
            </a:lvl6pPr>
            <a:lvl7pPr marL="1246876" algn="l" rtl="0" eaLnBrk="1" fontAlgn="base" hangingPunct="1">
              <a:spcBef>
                <a:spcPct val="0"/>
              </a:spcBef>
              <a:spcAft>
                <a:spcPct val="0"/>
              </a:spcAft>
              <a:defRPr sz="3500" b="1">
                <a:solidFill>
                  <a:schemeClr val="dk1"/>
                </a:solidFill>
                <a:latin typeface="+mn-lt"/>
                <a:ea typeface="+mn-ea"/>
                <a:cs typeface="+mn-cs"/>
              </a:defRPr>
            </a:lvl7pPr>
            <a:lvl8pPr marL="1870314" algn="l" rtl="0" eaLnBrk="1" fontAlgn="base" hangingPunct="1">
              <a:spcBef>
                <a:spcPct val="0"/>
              </a:spcBef>
              <a:spcAft>
                <a:spcPct val="0"/>
              </a:spcAft>
              <a:defRPr sz="3500" b="1">
                <a:solidFill>
                  <a:schemeClr val="dk1"/>
                </a:solidFill>
                <a:latin typeface="+mn-lt"/>
                <a:ea typeface="+mn-ea"/>
                <a:cs typeface="+mn-cs"/>
              </a:defRPr>
            </a:lvl8pPr>
            <a:lvl9pPr marL="2493752" algn="l" rtl="0" eaLnBrk="1" fontAlgn="base" hangingPunct="1">
              <a:spcBef>
                <a:spcPct val="0"/>
              </a:spcBef>
              <a:spcAft>
                <a:spcPct val="0"/>
              </a:spcAft>
              <a:defRPr sz="3500" b="1">
                <a:solidFill>
                  <a:schemeClr val="dk1"/>
                </a:solidFill>
                <a:latin typeface="+mn-lt"/>
                <a:ea typeface="+mn-ea"/>
                <a:cs typeface="+mn-cs"/>
              </a:defRPr>
            </a:lvl9pPr>
          </a:lstStyle>
          <a:p>
            <a:pPr algn="ctr"/>
            <a:r>
              <a:rPr lang="en-US" kern="0" dirty="0">
                <a:ln>
                  <a:solidFill>
                    <a:schemeClr val="accent1"/>
                  </a:solidFill>
                </a:ln>
              </a:rPr>
              <a:t>Hazardous Area Classification </a:t>
            </a:r>
          </a:p>
        </p:txBody>
      </p:sp>
      <p:sp>
        <p:nvSpPr>
          <p:cNvPr id="8" name="Thought Bubble: Cloud 7">
            <a:extLst>
              <a:ext uri="{FF2B5EF4-FFF2-40B4-BE49-F238E27FC236}">
                <a16:creationId xmlns:a16="http://schemas.microsoft.com/office/drawing/2014/main" id="{B82FF8FD-E9EE-4711-89EA-4C9716096B3E}"/>
              </a:ext>
            </a:extLst>
          </p:cNvPr>
          <p:cNvSpPr/>
          <p:nvPr/>
        </p:nvSpPr>
        <p:spPr>
          <a:xfrm>
            <a:off x="10591799" y="990600"/>
            <a:ext cx="3032125" cy="1066800"/>
          </a:xfrm>
          <a:prstGeom prst="cloudCallout">
            <a:avLst>
              <a:gd name="adj1" fmla="val -54517"/>
              <a:gd name="adj2" fmla="val 62500"/>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i="1" dirty="0"/>
              <a:t>European &amp; IEC Classification</a:t>
            </a:r>
          </a:p>
        </p:txBody>
      </p:sp>
      <p:sp>
        <p:nvSpPr>
          <p:cNvPr id="9" name="Thought Bubble: Cloud 8">
            <a:extLst>
              <a:ext uri="{FF2B5EF4-FFF2-40B4-BE49-F238E27FC236}">
                <a16:creationId xmlns:a16="http://schemas.microsoft.com/office/drawing/2014/main" id="{2C037189-E57C-4A2A-AAD0-9273FB61D82D}"/>
              </a:ext>
            </a:extLst>
          </p:cNvPr>
          <p:cNvSpPr/>
          <p:nvPr/>
        </p:nvSpPr>
        <p:spPr>
          <a:xfrm flipH="1">
            <a:off x="304800" y="990600"/>
            <a:ext cx="2879725" cy="1066800"/>
          </a:xfrm>
          <a:prstGeom prst="cloudCallout">
            <a:avLst>
              <a:gd name="adj1" fmla="val -54517"/>
              <a:gd name="adj2" fmla="val 62500"/>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i="1" dirty="0"/>
              <a:t>North American Classification</a:t>
            </a:r>
          </a:p>
        </p:txBody>
      </p:sp>
    </p:spTree>
    <p:extLst>
      <p:ext uri="{BB962C8B-B14F-4D97-AF65-F5344CB8AC3E}">
        <p14:creationId xmlns:p14="http://schemas.microsoft.com/office/powerpoint/2010/main" val="197868683"/>
      </p:ext>
    </p:extLst>
  </p:cSld>
  <p:clrMapOvr>
    <a:masterClrMapping/>
  </p:clrMapOvr>
</p:sld>
</file>

<file path=ppt/theme/theme1.xml><?xml version="1.0" encoding="utf-8"?>
<a:theme xmlns:a="http://schemas.openxmlformats.org/drawingml/2006/main" name="Corporate_Presentations_template_2015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003399"/>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0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airn PPT Template 2020.pptx" id="{41A66B59-DA92-4E1D-A58F-BC9F247F2E2E}" vid="{DD5C0FDB-BAFB-4B2D-9A97-EBEDEEBF71A8}"/>
    </a:ext>
  </a:extLst>
</a:theme>
</file>

<file path=ppt/theme/theme2.xml><?xml version="1.0" encoding="utf-8"?>
<a:theme xmlns:a="http://schemas.openxmlformats.org/drawingml/2006/main" name="VEDANTA - template 2015">
  <a:themeElements>
    <a:clrScheme name="Vedanta 2015">
      <a:dk1>
        <a:sysClr val="windowText" lastClr="000000"/>
      </a:dk1>
      <a:lt1>
        <a:srgbClr val="FFFFFF"/>
      </a:lt1>
      <a:dk2>
        <a:srgbClr val="004F6D"/>
      </a:dk2>
      <a:lt2>
        <a:srgbClr val="B2B2B2"/>
      </a:lt2>
      <a:accent1>
        <a:srgbClr val="A6B9E0"/>
      </a:accent1>
      <a:accent2>
        <a:srgbClr val="82C702"/>
      </a:accent2>
      <a:accent3>
        <a:srgbClr val="F37921"/>
      </a:accent3>
      <a:accent4>
        <a:srgbClr val="808080"/>
      </a:accent4>
      <a:accent5>
        <a:srgbClr val="339966"/>
      </a:accent5>
      <a:accent6>
        <a:srgbClr val="800000"/>
      </a:accent6>
      <a:hlink>
        <a:srgbClr val="800080"/>
      </a:hlink>
      <a:folHlink>
        <a:srgbClr val="993366"/>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ctr">
          <a:defRPr sz="1000" b="1" dirty="0" smtClean="0">
            <a:latin typeface="Verdana" pitchFamily="34" charset="0"/>
            <a:ea typeface="Verdana" pitchFamily="34" charset="0"/>
            <a:cs typeface="Verdana"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36000" tIns="54000" rIns="36000" bIns="54000" rtlCol="0" anchor="t">
        <a:normAutofit/>
      </a:bodyPr>
      <a:lstStyle>
        <a:defPPr marL="0" marR="0" indent="0" defTabSz="914400" rtl="0" eaLnBrk="1" fontAlgn="auto" latinLnBrk="0" hangingPunct="1">
          <a:lnSpc>
            <a:spcPct val="100000"/>
          </a:lnSpc>
          <a:spcBef>
            <a:spcPct val="0"/>
          </a:spcBef>
          <a:spcAft>
            <a:spcPts val="0"/>
          </a:spcAft>
          <a:buClrTx/>
          <a:buSzTx/>
          <a:buFontTx/>
          <a:buNone/>
          <a:tabLst/>
          <a:defRPr kumimoji="0" sz="1000" b="1" i="0" u="none" strike="noStrike" kern="1200" cap="none" spc="0" normalizeH="0" baseline="0" noProof="0" dirty="0" smtClean="0">
            <a:ln>
              <a:noFill/>
            </a:ln>
            <a:solidFill>
              <a:srgbClr val="004896"/>
            </a:solidFill>
            <a:effectLst/>
            <a:uLnTx/>
            <a:uFillTx/>
            <a:latin typeface="Verdana" pitchFamily="34" charset="0"/>
            <a:ea typeface="Verdana" pitchFamily="34" charset="0"/>
            <a:cs typeface="Verdana"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SubTemplate_x0020_Type xmlns="af9035e6-076c-4428-b96c-87c1de65a28c">--Select--</SubTemplate_x0020_Type>
    <Form_x0020_Type xmlns="b2f86159-8a91-45ca-8a75-7ea9d12b8799">CORPORATE TEMPLATES</Form_x0020_Typ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B922B427B00C14DA02C75D45AF9FE00" ma:contentTypeVersion="14" ma:contentTypeDescription="Create a new document." ma:contentTypeScope="" ma:versionID="491eca1e3ca39a342da34d7aceb08b8b">
  <xsd:schema xmlns:xsd="http://www.w3.org/2001/XMLSchema" xmlns:p="http://schemas.microsoft.com/office/2006/metadata/properties" xmlns:ns2="b2f86159-8a91-45ca-8a75-7ea9d12b8799" xmlns:ns3="af9035e6-076c-4428-b96c-87c1de65a28c" targetNamespace="http://schemas.microsoft.com/office/2006/metadata/properties" ma:root="true" ma:fieldsID="d6e9ffe352e11441b5a8cb141fa17eca" ns2:_="" ns3:_="">
    <xsd:import namespace="b2f86159-8a91-45ca-8a75-7ea9d12b8799"/>
    <xsd:import namespace="af9035e6-076c-4428-b96c-87c1de65a28c"/>
    <xsd:element name="properties">
      <xsd:complexType>
        <xsd:sequence>
          <xsd:element name="documentManagement">
            <xsd:complexType>
              <xsd:all>
                <xsd:element ref="ns2:Form_x0020_Type" minOccurs="0"/>
                <xsd:element ref="ns3:SubTemplate_x0020_Type" minOccurs="0"/>
              </xsd:all>
            </xsd:complexType>
          </xsd:element>
        </xsd:sequence>
      </xsd:complexType>
    </xsd:element>
  </xsd:schema>
  <xsd:schema xmlns:xsd="http://www.w3.org/2001/XMLSchema" xmlns:dms="http://schemas.microsoft.com/office/2006/documentManagement/types" targetNamespace="b2f86159-8a91-45ca-8a75-7ea9d12b8799" elementFormDefault="qualified">
    <xsd:import namespace="http://schemas.microsoft.com/office/2006/documentManagement/types"/>
    <xsd:element name="Form_x0020_Type" ma:index="8" nillable="true" ma:displayName="Template Type" ma:default="--Select--" ma:format="Dropdown" ma:internalName="Form_x0020_Type">
      <xsd:simpleType>
        <xsd:union memberTypes="dms:Text">
          <xsd:simpleType>
            <xsd:restriction base="dms:Choice">
              <xsd:enumeration value="--Select--"/>
              <xsd:enumeration value="CORPORATE TEMPLATES"/>
              <xsd:enumeration value="DEPARTMENTAL TEMPLATES"/>
              <xsd:enumeration value="ASSET-SPECIFIC TEMPLATES"/>
              <xsd:enumeration value="CEIL TEMPLATES"/>
            </xsd:restriction>
          </xsd:simpleType>
        </xsd:union>
      </xsd:simpleType>
    </xsd:element>
  </xsd:schema>
  <xsd:schema xmlns:xsd="http://www.w3.org/2001/XMLSchema" xmlns:dms="http://schemas.microsoft.com/office/2006/documentManagement/types" targetNamespace="af9035e6-076c-4428-b96c-87c1de65a28c" elementFormDefault="qualified">
    <xsd:import namespace="http://schemas.microsoft.com/office/2006/documentManagement/types"/>
    <xsd:element name="SubTemplate_x0020_Type" ma:index="9" nillable="true" ma:displayName="SubTemplate Type" ma:default="--Select--" ma:format="Dropdown" ma:internalName="SubTemplate_x0020_Type">
      <xsd:simpleType>
        <xsd:union memberTypes="dms:Text">
          <xsd:simpleType>
            <xsd:restriction base="dms:Choice">
              <xsd:enumeration value="--Select--"/>
              <xsd:enumeration value="CB-ONN-2001/1"/>
              <xsd:enumeration value="CB-ONN-2002/1"/>
              <xsd:enumeration value="CB/OS-2"/>
              <xsd:enumeration value="GS-OSN-2003/1"/>
              <xsd:enumeration value="GV-ONN-97/1"/>
              <xsd:enumeration value="GV-ONN-2002/1"/>
              <xsd:enumeration value="GV-ONN-2003/1"/>
              <xsd:enumeration value="KG-ONN-2003/1"/>
              <xsd:enumeration value="Ravva"/>
              <xsd:enumeration value="RJ-ON-90/1"/>
              <xsd:enumeration value="RJ-ONN-2003/1"/>
              <xsd:enumeration value="VN-ONN-2003/1"/>
              <xsd:enumeration value="PROGRAM OFFICE"/>
              <xsd:enumeration value="PSCM"/>
              <xsd:enumeration value="LAND"/>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C77F979F-6EB6-46EA-8A53-D47356B62255}">
  <ds:schemaRefs>
    <ds:schemaRef ds:uri="http://schemas.microsoft.com/sharepoint/v3/contenttype/forms"/>
  </ds:schemaRefs>
</ds:datastoreItem>
</file>

<file path=customXml/itemProps2.xml><?xml version="1.0" encoding="utf-8"?>
<ds:datastoreItem xmlns:ds="http://schemas.openxmlformats.org/officeDocument/2006/customXml" ds:itemID="{17DEC299-24F3-4769-A813-E8CEE69C91A6}">
  <ds:schemaRefs>
    <ds:schemaRef ds:uri="http://purl.org/dc/elements/1.1/"/>
    <ds:schemaRef ds:uri="http://www.w3.org/XML/1998/namespace"/>
    <ds:schemaRef ds:uri="http://purl.org/dc/terms/"/>
    <ds:schemaRef ds:uri="http://schemas.openxmlformats.org/package/2006/metadata/core-properties"/>
    <ds:schemaRef ds:uri="af9035e6-076c-4428-b96c-87c1de65a28c"/>
    <ds:schemaRef ds:uri="http://schemas.microsoft.com/office/2006/documentManagement/types"/>
    <ds:schemaRef ds:uri="b2f86159-8a91-45ca-8a75-7ea9d12b8799"/>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4ED197A9-CB8B-4EBB-8573-BDFE0D27E5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f86159-8a91-45ca-8a75-7ea9d12b8799"/>
    <ds:schemaRef ds:uri="af9035e6-076c-4428-b96c-87c1de65a28c"/>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blank</Template>
  <TotalTime>15117</TotalTime>
  <Words>3665</Words>
  <Application>Microsoft Office PowerPoint</Application>
  <PresentationFormat>Custom</PresentationFormat>
  <Paragraphs>459</Paragraphs>
  <Slides>34</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Yu Gothic UI Semibold</vt:lpstr>
      <vt:lpstr>Arial</vt:lpstr>
      <vt:lpstr>Calibri</vt:lpstr>
      <vt:lpstr>Century</vt:lpstr>
      <vt:lpstr>Microsoft Sans Serif</vt:lpstr>
      <vt:lpstr>Osaka</vt:lpstr>
      <vt:lpstr>Symbol</vt:lpstr>
      <vt:lpstr>Verdana</vt:lpstr>
      <vt:lpstr>Wingdings</vt:lpstr>
      <vt:lpstr>Corporate_Presentations_template_2015 (1)</vt:lpstr>
      <vt:lpstr>VEDANTA - template 2015</vt:lpstr>
      <vt:lpstr> Integrity check of Instruments as per hazardous area classification</vt:lpstr>
      <vt:lpstr>Final Progress Review Presentation</vt:lpstr>
      <vt:lpstr>Introduction</vt:lpstr>
      <vt:lpstr>Internship Project – Executive Summary </vt:lpstr>
      <vt:lpstr>What is Hazardous Area </vt:lpstr>
      <vt:lpstr>PowerPoint Presentation</vt:lpstr>
      <vt:lpstr>PowerPoint Presentation</vt:lpstr>
      <vt:lpstr>PowerPoint Presentation</vt:lpstr>
      <vt:lpstr>PowerPoint Presentation</vt:lpstr>
      <vt:lpstr>CLASS / DIVISION SYSTEM</vt:lpstr>
      <vt:lpstr>CLASS / DIVISION SYSTEM</vt:lpstr>
      <vt:lpstr>ZONE SYSTEM</vt:lpstr>
      <vt:lpstr>ZONE SYSTEM</vt:lpstr>
      <vt:lpstr>Comparison between Class/Division System and Zone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Hazard Area all Instruments verification</dc:title>
  <dc:creator>Divya Singh</dc:creator>
  <cp:lastModifiedBy>Divya Singh</cp:lastModifiedBy>
  <cp:revision>358</cp:revision>
  <dcterms:created xsi:type="dcterms:W3CDTF">2022-06-02T03:58:32Z</dcterms:created>
  <dcterms:modified xsi:type="dcterms:W3CDTF">2022-07-17T18:59:26Z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0x010100DB922B427B00C14DA02C75D45AF9FE00</vt:lpwstr>
  </property>
  <property fmtid="{D5CDD505-2E9C-101B-9397-08002B2CF9AE}" pid="3" name="MSIP_Label_a3599e32-523d-45cf-80c8-50d522cc3338_Enabled">
    <vt:lpwstr>True</vt:lpwstr>
  </property>
  <property fmtid="{D5CDD505-2E9C-101B-9397-08002B2CF9AE}" pid="4" name="MSIP_Label_a3599e32-523d-45cf-80c8-50d522cc3338_SiteId">
    <vt:lpwstr>258ac4e4-146a-411e-9dc8-79a9e12fd6da</vt:lpwstr>
  </property>
  <property fmtid="{D5CDD505-2E9C-101B-9397-08002B2CF9AE}" pid="5" name="MSIP_Label_a3599e32-523d-45cf-80c8-50d522cc3338_Ref">
    <vt:lpwstr>https://api.informationprotection.azure.com/api/258ac4e4-146a-411e-9dc8-79a9e12fd6da</vt:lpwstr>
  </property>
  <property fmtid="{D5CDD505-2E9C-101B-9397-08002B2CF9AE}" pid="6" name="MSIP_Label_a3599e32-523d-45cf-80c8-50d522cc3338_Owner">
    <vt:lpwstr>JO846388@wipro.com</vt:lpwstr>
  </property>
  <property fmtid="{D5CDD505-2E9C-101B-9397-08002B2CF9AE}" pid="7" name="MSIP_Label_a3599e32-523d-45cf-80c8-50d522cc3338_SetDate">
    <vt:lpwstr>2019-12-24T15:36:51.0893586+05:30</vt:lpwstr>
  </property>
  <property fmtid="{D5CDD505-2E9C-101B-9397-08002B2CF9AE}" pid="8" name="MSIP_Label_a3599e32-523d-45cf-80c8-50d522cc3338_Name">
    <vt:lpwstr>Public</vt:lpwstr>
  </property>
  <property fmtid="{D5CDD505-2E9C-101B-9397-08002B2CF9AE}" pid="9" name="MSIP_Label_a3599e32-523d-45cf-80c8-50d522cc3338_Application">
    <vt:lpwstr>Microsoft Azure Information Protection</vt:lpwstr>
  </property>
  <property fmtid="{D5CDD505-2E9C-101B-9397-08002B2CF9AE}" pid="10" name="MSIP_Label_a3599e32-523d-45cf-80c8-50d522cc3338_Extended_MSFT_Method">
    <vt:lpwstr>Manual</vt:lpwstr>
  </property>
  <property fmtid="{D5CDD505-2E9C-101B-9397-08002B2CF9AE}" pid="11" name="Sensitivity">
    <vt:lpwstr>Public</vt:lpwstr>
  </property>
</Properties>
</file>